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66" r:id="rId3"/>
    <p:sldId id="267" r:id="rId4"/>
    <p:sldId id="257" r:id="rId5"/>
    <p:sldId id="264" r:id="rId6"/>
    <p:sldId id="265" r:id="rId7"/>
    <p:sldId id="262" r:id="rId8"/>
    <p:sldId id="263" r:id="rId9"/>
    <p:sldId id="260" r:id="rId10"/>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guide id="3" orient="horz" pos="3128"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541" autoAdjust="0"/>
  </p:normalViewPr>
  <p:slideViewPr>
    <p:cSldViewPr>
      <p:cViewPr varScale="1">
        <p:scale>
          <a:sx n="124" d="100"/>
          <a:sy n="124" d="100"/>
        </p:scale>
        <p:origin x="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2" d="100"/>
          <a:sy n="92" d="100"/>
        </p:scale>
        <p:origin x="-2880" y="-102"/>
      </p:cViewPr>
      <p:guideLst>
        <p:guide orient="horz" pos="3108"/>
        <p:guide pos="2122"/>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60" cy="496412"/>
          </a:xfrm>
          <a:prstGeom prst="rect">
            <a:avLst/>
          </a:prstGeom>
        </p:spPr>
        <p:txBody>
          <a:bodyPr vert="horz" lIns="92099" tIns="46049" rIns="92099" bIns="46049" rtlCol="0"/>
          <a:lstStyle>
            <a:lvl1pPr algn="l">
              <a:defRPr sz="1200"/>
            </a:lvl1pPr>
          </a:lstStyle>
          <a:p>
            <a:endParaRPr lang="de-AT"/>
          </a:p>
        </p:txBody>
      </p:sp>
      <p:sp>
        <p:nvSpPr>
          <p:cNvPr id="3" name="Datumsplatzhalter 2"/>
          <p:cNvSpPr>
            <a:spLocks noGrp="1"/>
          </p:cNvSpPr>
          <p:nvPr>
            <p:ph type="dt" sz="quarter" idx="1"/>
          </p:nvPr>
        </p:nvSpPr>
        <p:spPr>
          <a:xfrm>
            <a:off x="3850442" y="0"/>
            <a:ext cx="2945660" cy="496412"/>
          </a:xfrm>
          <a:prstGeom prst="rect">
            <a:avLst/>
          </a:prstGeom>
        </p:spPr>
        <p:txBody>
          <a:bodyPr vert="horz" lIns="92099" tIns="46049" rIns="92099" bIns="46049" rtlCol="0"/>
          <a:lstStyle>
            <a:lvl1pPr algn="r">
              <a:defRPr sz="1200"/>
            </a:lvl1pPr>
          </a:lstStyle>
          <a:p>
            <a:fld id="{10A060F7-3BA0-4DFA-97E3-0AD49DA18FF5}" type="datetimeFigureOut">
              <a:rPr lang="de-AT" smtClean="0"/>
              <a:pPr/>
              <a:t>21.02.18</a:t>
            </a:fld>
            <a:endParaRPr lang="de-AT"/>
          </a:p>
        </p:txBody>
      </p:sp>
      <p:sp>
        <p:nvSpPr>
          <p:cNvPr id="4" name="Fußzeilenplatzhalter 3"/>
          <p:cNvSpPr>
            <a:spLocks noGrp="1"/>
          </p:cNvSpPr>
          <p:nvPr>
            <p:ph type="ftr" sz="quarter" idx="2"/>
          </p:nvPr>
        </p:nvSpPr>
        <p:spPr>
          <a:xfrm>
            <a:off x="1" y="9430090"/>
            <a:ext cx="2945660" cy="496412"/>
          </a:xfrm>
          <a:prstGeom prst="rect">
            <a:avLst/>
          </a:prstGeom>
        </p:spPr>
        <p:txBody>
          <a:bodyPr vert="horz" lIns="92099" tIns="46049" rIns="92099" bIns="46049" rtlCol="0" anchor="b"/>
          <a:lstStyle>
            <a:lvl1pPr algn="l">
              <a:defRPr sz="1200"/>
            </a:lvl1pPr>
          </a:lstStyle>
          <a:p>
            <a:endParaRPr lang="de-AT"/>
          </a:p>
        </p:txBody>
      </p:sp>
      <p:sp>
        <p:nvSpPr>
          <p:cNvPr id="5" name="Foliennummernplatzhalter 4"/>
          <p:cNvSpPr>
            <a:spLocks noGrp="1"/>
          </p:cNvSpPr>
          <p:nvPr>
            <p:ph type="sldNum" sz="quarter" idx="3"/>
          </p:nvPr>
        </p:nvSpPr>
        <p:spPr>
          <a:xfrm>
            <a:off x="3850442" y="9430090"/>
            <a:ext cx="2945660" cy="496412"/>
          </a:xfrm>
          <a:prstGeom prst="rect">
            <a:avLst/>
          </a:prstGeom>
        </p:spPr>
        <p:txBody>
          <a:bodyPr vert="horz" lIns="92099" tIns="46049" rIns="92099" bIns="46049" rtlCol="0" anchor="b"/>
          <a:lstStyle>
            <a:lvl1pPr algn="r">
              <a:defRPr sz="1200"/>
            </a:lvl1pPr>
          </a:lstStyle>
          <a:p>
            <a:fld id="{1AC34076-4295-40CA-B983-879A7E7E1FB4}" type="slidenum">
              <a:rPr lang="de-AT" smtClean="0"/>
              <a:pPr/>
              <a:t>‹Nr.›</a:t>
            </a:fld>
            <a:endParaRPr lang="de-AT"/>
          </a:p>
        </p:txBody>
      </p:sp>
    </p:spTree>
    <p:extLst>
      <p:ext uri="{BB962C8B-B14F-4D97-AF65-F5344CB8AC3E}">
        <p14:creationId xmlns:p14="http://schemas.microsoft.com/office/powerpoint/2010/main" val="1908633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60" cy="496412"/>
          </a:xfrm>
          <a:prstGeom prst="rect">
            <a:avLst/>
          </a:prstGeom>
        </p:spPr>
        <p:txBody>
          <a:bodyPr vert="horz" lIns="92099" tIns="46049" rIns="92099" bIns="46049" rtlCol="0"/>
          <a:lstStyle>
            <a:lvl1pPr algn="l">
              <a:defRPr sz="1200"/>
            </a:lvl1pPr>
          </a:lstStyle>
          <a:p>
            <a:endParaRPr lang="de-AT"/>
          </a:p>
        </p:txBody>
      </p:sp>
      <p:sp>
        <p:nvSpPr>
          <p:cNvPr id="3" name="Datumsplatzhalter 2"/>
          <p:cNvSpPr>
            <a:spLocks noGrp="1"/>
          </p:cNvSpPr>
          <p:nvPr>
            <p:ph type="dt" idx="1"/>
          </p:nvPr>
        </p:nvSpPr>
        <p:spPr>
          <a:xfrm>
            <a:off x="3850442" y="0"/>
            <a:ext cx="2945660" cy="496412"/>
          </a:xfrm>
          <a:prstGeom prst="rect">
            <a:avLst/>
          </a:prstGeom>
        </p:spPr>
        <p:txBody>
          <a:bodyPr vert="horz" lIns="92099" tIns="46049" rIns="92099" bIns="46049" rtlCol="0"/>
          <a:lstStyle>
            <a:lvl1pPr algn="r">
              <a:defRPr sz="1200"/>
            </a:lvl1pPr>
          </a:lstStyle>
          <a:p>
            <a:fld id="{1B893688-4F2D-4E90-A677-0601FC264191}" type="datetimeFigureOut">
              <a:rPr lang="de-AT" smtClean="0"/>
              <a:pPr/>
              <a:t>21.02.18</a:t>
            </a:fld>
            <a:endParaRPr lang="de-AT"/>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099" tIns="46049" rIns="92099" bIns="46049" rtlCol="0" anchor="ctr"/>
          <a:lstStyle/>
          <a:p>
            <a:endParaRPr lang="de-AT"/>
          </a:p>
        </p:txBody>
      </p:sp>
      <p:sp>
        <p:nvSpPr>
          <p:cNvPr id="5" name="Notizenplatzhalter 4"/>
          <p:cNvSpPr>
            <a:spLocks noGrp="1"/>
          </p:cNvSpPr>
          <p:nvPr>
            <p:ph type="body" sz="quarter" idx="3"/>
          </p:nvPr>
        </p:nvSpPr>
        <p:spPr>
          <a:xfrm>
            <a:off x="679768" y="4715909"/>
            <a:ext cx="5438140" cy="4467701"/>
          </a:xfrm>
          <a:prstGeom prst="rect">
            <a:avLst/>
          </a:prstGeom>
        </p:spPr>
        <p:txBody>
          <a:bodyPr vert="horz" lIns="92099" tIns="46049" rIns="92099" bIns="46049"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1" y="9430090"/>
            <a:ext cx="2945660" cy="496412"/>
          </a:xfrm>
          <a:prstGeom prst="rect">
            <a:avLst/>
          </a:prstGeom>
        </p:spPr>
        <p:txBody>
          <a:bodyPr vert="horz" lIns="92099" tIns="46049" rIns="92099" bIns="46049" rtlCol="0" anchor="b"/>
          <a:lstStyle>
            <a:lvl1pPr algn="l">
              <a:defRPr sz="1200"/>
            </a:lvl1pPr>
          </a:lstStyle>
          <a:p>
            <a:endParaRPr lang="de-AT"/>
          </a:p>
        </p:txBody>
      </p:sp>
      <p:sp>
        <p:nvSpPr>
          <p:cNvPr id="7" name="Foliennummernplatzhalter 6"/>
          <p:cNvSpPr>
            <a:spLocks noGrp="1"/>
          </p:cNvSpPr>
          <p:nvPr>
            <p:ph type="sldNum" sz="quarter" idx="5"/>
          </p:nvPr>
        </p:nvSpPr>
        <p:spPr>
          <a:xfrm>
            <a:off x="3850442" y="9430090"/>
            <a:ext cx="2945660" cy="496412"/>
          </a:xfrm>
          <a:prstGeom prst="rect">
            <a:avLst/>
          </a:prstGeom>
        </p:spPr>
        <p:txBody>
          <a:bodyPr vert="horz" lIns="92099" tIns="46049" rIns="92099" bIns="46049" rtlCol="0" anchor="b"/>
          <a:lstStyle>
            <a:lvl1pPr algn="r">
              <a:defRPr sz="1200"/>
            </a:lvl1pPr>
          </a:lstStyle>
          <a:p>
            <a:fld id="{CBF26D3F-795B-4CDC-8FD7-16ED12CCF850}" type="slidenum">
              <a:rPr lang="de-AT" smtClean="0"/>
              <a:pPr/>
              <a:t>‹Nr.›</a:t>
            </a:fld>
            <a:endParaRPr lang="de-AT"/>
          </a:p>
        </p:txBody>
      </p:sp>
    </p:spTree>
    <p:extLst>
      <p:ext uri="{BB962C8B-B14F-4D97-AF65-F5344CB8AC3E}">
        <p14:creationId xmlns:p14="http://schemas.microsoft.com/office/powerpoint/2010/main" val="180912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CBF26D3F-795B-4CDC-8FD7-16ED12CCF850}" type="slidenum">
              <a:rPr lang="de-AT" smtClean="0"/>
              <a:pPr/>
              <a:t>2</a:t>
            </a:fld>
            <a:endParaRPr lang="de-AT"/>
          </a:p>
        </p:txBody>
      </p:sp>
    </p:spTree>
    <p:extLst>
      <p:ext uri="{BB962C8B-B14F-4D97-AF65-F5344CB8AC3E}">
        <p14:creationId xmlns:p14="http://schemas.microsoft.com/office/powerpoint/2010/main" val="191606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CBF26D3F-795B-4CDC-8FD7-16ED12CCF850}" type="slidenum">
              <a:rPr lang="de-AT" smtClean="0"/>
              <a:pPr/>
              <a:t>3</a:t>
            </a:fld>
            <a:endParaRPr lang="de-AT"/>
          </a:p>
        </p:txBody>
      </p:sp>
    </p:spTree>
    <p:extLst>
      <p:ext uri="{BB962C8B-B14F-4D97-AF65-F5344CB8AC3E}">
        <p14:creationId xmlns:p14="http://schemas.microsoft.com/office/powerpoint/2010/main" val="247820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CBF26D3F-795B-4CDC-8FD7-16ED12CCF850}" type="slidenum">
              <a:rPr lang="de-AT" smtClean="0"/>
              <a:pPr/>
              <a:t>7</a:t>
            </a:fld>
            <a:endParaRPr lang="de-AT"/>
          </a:p>
        </p:txBody>
      </p:sp>
    </p:spTree>
    <p:extLst>
      <p:ext uri="{BB962C8B-B14F-4D97-AF65-F5344CB8AC3E}">
        <p14:creationId xmlns:p14="http://schemas.microsoft.com/office/powerpoint/2010/main" val="39906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CBF26D3F-795B-4CDC-8FD7-16ED12CCF850}" type="slidenum">
              <a:rPr lang="de-AT" smtClean="0"/>
              <a:pPr/>
              <a:t>8</a:t>
            </a:fld>
            <a:endParaRPr lang="de-AT"/>
          </a:p>
        </p:txBody>
      </p:sp>
    </p:spTree>
    <p:extLst>
      <p:ext uri="{BB962C8B-B14F-4D97-AF65-F5344CB8AC3E}">
        <p14:creationId xmlns:p14="http://schemas.microsoft.com/office/powerpoint/2010/main" val="1923775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Textplatzhalter 14"/>
          <p:cNvSpPr>
            <a:spLocks noGrp="1"/>
          </p:cNvSpPr>
          <p:nvPr>
            <p:ph type="body" sz="quarter" idx="10"/>
          </p:nvPr>
        </p:nvSpPr>
        <p:spPr>
          <a:xfrm>
            <a:off x="4067944" y="5661025"/>
            <a:ext cx="4968106" cy="431800"/>
          </a:xfrm>
          <a:prstGeom prst="rect">
            <a:avLst/>
          </a:prstGeom>
        </p:spPr>
        <p:txBody>
          <a:bodyPr/>
          <a:lstStyle>
            <a:lvl2pPr>
              <a:buNone/>
              <a:defRPr/>
            </a:lvl2pPr>
            <a:lvl3pPr>
              <a:buNone/>
              <a:defRPr/>
            </a:lvl3pPr>
            <a:lvl4pPr algn="r">
              <a:buNone/>
              <a:defRPr sz="1800" b="1"/>
            </a:lvl4pPr>
          </a:lstStyle>
          <a:p>
            <a:pPr lvl="3"/>
            <a:endParaRPr lang="de-AT" dirty="0"/>
          </a:p>
        </p:txBody>
      </p:sp>
      <p:sp>
        <p:nvSpPr>
          <p:cNvPr id="17" name="Bildplatzhalter 16"/>
          <p:cNvSpPr>
            <a:spLocks noGrp="1"/>
          </p:cNvSpPr>
          <p:nvPr>
            <p:ph type="pic" sz="quarter" idx="11"/>
          </p:nvPr>
        </p:nvSpPr>
        <p:spPr>
          <a:xfrm>
            <a:off x="2699792" y="1988840"/>
            <a:ext cx="4248150" cy="3600450"/>
          </a:xfrm>
          <a:prstGeom prst="rect">
            <a:avLst/>
          </a:prstGeom>
        </p:spPr>
        <p:txBody>
          <a:bodyPr/>
          <a:lstStyle/>
          <a:p>
            <a:endParaRPr lang="de-AT"/>
          </a:p>
        </p:txBody>
      </p:sp>
      <p:sp>
        <p:nvSpPr>
          <p:cNvPr id="5" name="Textplatzhalter 18"/>
          <p:cNvSpPr>
            <a:spLocks noGrp="1"/>
          </p:cNvSpPr>
          <p:nvPr>
            <p:ph type="body" sz="quarter" idx="13"/>
          </p:nvPr>
        </p:nvSpPr>
        <p:spPr>
          <a:xfrm>
            <a:off x="4067944" y="1340768"/>
            <a:ext cx="4825900" cy="503238"/>
          </a:xfrm>
          <a:prstGeom prst="rect">
            <a:avLst/>
          </a:prstGeom>
        </p:spPr>
        <p:txBody>
          <a:bodyPr/>
          <a:lstStyle>
            <a:lvl2pPr algn="r">
              <a:buNone/>
              <a:defRPr sz="1800" b="1"/>
            </a:lvl2pPr>
          </a:lstStyle>
          <a:p>
            <a:pPr lvl="1"/>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Bildplatzhalter 12"/>
          <p:cNvSpPr>
            <a:spLocks noGrp="1"/>
          </p:cNvSpPr>
          <p:nvPr>
            <p:ph type="pic" sz="quarter" idx="10"/>
          </p:nvPr>
        </p:nvSpPr>
        <p:spPr>
          <a:xfrm>
            <a:off x="611560" y="2060848"/>
            <a:ext cx="3311525" cy="3024188"/>
          </a:xfrm>
          <a:prstGeom prst="rect">
            <a:avLst/>
          </a:prstGeom>
        </p:spPr>
        <p:txBody>
          <a:bodyPr/>
          <a:lstStyle/>
          <a:p>
            <a:endParaRPr lang="de-AT"/>
          </a:p>
        </p:txBody>
      </p:sp>
      <p:sp>
        <p:nvSpPr>
          <p:cNvPr id="15" name="Bildplatzhalter 14"/>
          <p:cNvSpPr>
            <a:spLocks noGrp="1"/>
          </p:cNvSpPr>
          <p:nvPr>
            <p:ph type="pic" sz="quarter" idx="11"/>
          </p:nvPr>
        </p:nvSpPr>
        <p:spPr>
          <a:xfrm>
            <a:off x="6732240" y="2060848"/>
            <a:ext cx="2160587" cy="3384550"/>
          </a:xfrm>
          <a:prstGeom prst="rect">
            <a:avLst/>
          </a:prstGeom>
        </p:spPr>
        <p:txBody>
          <a:bodyPr/>
          <a:lstStyle/>
          <a:p>
            <a:endParaRPr lang="de-AT"/>
          </a:p>
        </p:txBody>
      </p:sp>
      <p:sp>
        <p:nvSpPr>
          <p:cNvPr id="17" name="Bildplatzhalter 16"/>
          <p:cNvSpPr>
            <a:spLocks noGrp="1"/>
          </p:cNvSpPr>
          <p:nvPr>
            <p:ph type="pic" sz="quarter" idx="12"/>
          </p:nvPr>
        </p:nvSpPr>
        <p:spPr>
          <a:xfrm>
            <a:off x="4283969" y="4149080"/>
            <a:ext cx="2016820" cy="1296045"/>
          </a:xfrm>
          <a:prstGeom prst="rect">
            <a:avLst/>
          </a:prstGeom>
        </p:spPr>
        <p:txBody>
          <a:bodyPr/>
          <a:lstStyle/>
          <a:p>
            <a:endParaRPr lang="de-AT"/>
          </a:p>
        </p:txBody>
      </p:sp>
      <p:sp>
        <p:nvSpPr>
          <p:cNvPr id="19" name="Textplatzhalter 18"/>
          <p:cNvSpPr>
            <a:spLocks noGrp="1"/>
          </p:cNvSpPr>
          <p:nvPr>
            <p:ph type="body" sz="quarter" idx="13"/>
          </p:nvPr>
        </p:nvSpPr>
        <p:spPr>
          <a:xfrm>
            <a:off x="4067944" y="1340768"/>
            <a:ext cx="4825900" cy="503238"/>
          </a:xfrm>
          <a:prstGeom prst="rect">
            <a:avLst/>
          </a:prstGeom>
        </p:spPr>
        <p:txBody>
          <a:bodyPr/>
          <a:lstStyle>
            <a:lvl2pPr algn="r">
              <a:buNone/>
              <a:defRPr sz="1800" b="1"/>
            </a:lvl2pPr>
          </a:lstStyle>
          <a:p>
            <a:pPr lvl="1"/>
            <a:endParaRPr lang="de-AT" dirty="0"/>
          </a:p>
        </p:txBody>
      </p:sp>
      <p:sp>
        <p:nvSpPr>
          <p:cNvPr id="21" name="Textplatzhalter 20"/>
          <p:cNvSpPr>
            <a:spLocks noGrp="1"/>
          </p:cNvSpPr>
          <p:nvPr>
            <p:ph type="body" sz="quarter" idx="14"/>
          </p:nvPr>
        </p:nvSpPr>
        <p:spPr>
          <a:xfrm>
            <a:off x="1619250" y="5661248"/>
            <a:ext cx="5905500" cy="288925"/>
          </a:xfrm>
          <a:prstGeom prst="rect">
            <a:avLst/>
          </a:prstGeom>
        </p:spPr>
        <p:txBody>
          <a:bodyPr/>
          <a:lstStyle>
            <a:lvl1pPr>
              <a:defRPr sz="1100"/>
            </a:lvl1pPr>
            <a:lvl2pPr>
              <a:defRPr sz="1100"/>
            </a:lvl2pPr>
            <a:lvl3pPr>
              <a:defRPr sz="1100"/>
            </a:lvl3pPr>
            <a:lvl4pPr>
              <a:defRPr sz="1100"/>
            </a:lvl4pPr>
            <a:lvl5pPr>
              <a:defRPr sz="1100"/>
            </a:lvl5pPr>
          </a:lstStyle>
          <a:p>
            <a:pPr lvl="0"/>
            <a:endParaRPr lang="de-A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Bildplatzhalter 10"/>
          <p:cNvSpPr>
            <a:spLocks noGrp="1"/>
          </p:cNvSpPr>
          <p:nvPr>
            <p:ph type="pic" sz="quarter" idx="10"/>
          </p:nvPr>
        </p:nvSpPr>
        <p:spPr>
          <a:xfrm>
            <a:off x="1619672" y="1988840"/>
            <a:ext cx="5832475" cy="3743325"/>
          </a:xfrm>
          <a:prstGeom prst="rect">
            <a:avLst/>
          </a:prstGeom>
        </p:spPr>
        <p:txBody>
          <a:bodyPr/>
          <a:lstStyle/>
          <a:p>
            <a:endParaRPr lang="de-AT" dirty="0"/>
          </a:p>
        </p:txBody>
      </p:sp>
      <p:sp>
        <p:nvSpPr>
          <p:cNvPr id="15" name="Textplatzhalter 14"/>
          <p:cNvSpPr>
            <a:spLocks noGrp="1"/>
          </p:cNvSpPr>
          <p:nvPr>
            <p:ph type="body" sz="quarter" idx="12"/>
          </p:nvPr>
        </p:nvSpPr>
        <p:spPr>
          <a:xfrm>
            <a:off x="5724128" y="5733256"/>
            <a:ext cx="3240088" cy="432246"/>
          </a:xfrm>
          <a:prstGeom prst="rect">
            <a:avLst/>
          </a:prstGeom>
        </p:spPr>
        <p:txBody>
          <a:bodyPr/>
          <a:lstStyle>
            <a:lvl1pPr>
              <a:buNone/>
              <a:defRPr sz="1100"/>
            </a:lvl1pPr>
          </a:lstStyle>
          <a:p>
            <a:pPr lvl="0"/>
            <a:endParaRPr lang="de-AT" dirty="0"/>
          </a:p>
        </p:txBody>
      </p:sp>
      <p:sp>
        <p:nvSpPr>
          <p:cNvPr id="5" name="Textplatzhalter 18"/>
          <p:cNvSpPr>
            <a:spLocks noGrp="1"/>
          </p:cNvSpPr>
          <p:nvPr>
            <p:ph type="body" sz="quarter" idx="13"/>
          </p:nvPr>
        </p:nvSpPr>
        <p:spPr>
          <a:xfrm>
            <a:off x="5220072" y="1340768"/>
            <a:ext cx="3673772" cy="503238"/>
          </a:xfrm>
          <a:prstGeom prst="rect">
            <a:avLst/>
          </a:prstGeom>
        </p:spPr>
        <p:txBody>
          <a:bodyPr/>
          <a:lstStyle>
            <a:lvl2pPr algn="r">
              <a:buNone/>
              <a:defRPr sz="1800" b="1"/>
            </a:lvl2pPr>
          </a:lstStyle>
          <a:p>
            <a:pPr lvl="1"/>
            <a:endParaRPr lang="de-A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us">
    <p:spTree>
      <p:nvGrpSpPr>
        <p:cNvPr id="1" name=""/>
        <p:cNvGrpSpPr/>
        <p:nvPr/>
      </p:nvGrpSpPr>
      <p:grpSpPr>
        <a:xfrm>
          <a:off x="0" y="0"/>
          <a:ext cx="0" cy="0"/>
          <a:chOff x="0" y="0"/>
          <a:chExt cx="0" cy="0"/>
        </a:xfrm>
      </p:grpSpPr>
      <p:sp>
        <p:nvSpPr>
          <p:cNvPr id="14" name="Tabellenplatzhalter 12"/>
          <p:cNvSpPr>
            <a:spLocks noGrp="1"/>
          </p:cNvSpPr>
          <p:nvPr>
            <p:ph type="tbl" sz="quarter" idx="11"/>
          </p:nvPr>
        </p:nvSpPr>
        <p:spPr>
          <a:xfrm>
            <a:off x="179512" y="1844824"/>
            <a:ext cx="8856662" cy="3240088"/>
          </a:xfrm>
          <a:prstGeom prst="rect">
            <a:avLst/>
          </a:prstGeom>
        </p:spPr>
        <p:txBody>
          <a:bodyPr/>
          <a:lstStyle/>
          <a:p>
            <a:endParaRPr lang="de-AT"/>
          </a:p>
        </p:txBody>
      </p:sp>
      <p:sp>
        <p:nvSpPr>
          <p:cNvPr id="4" name="Textplatzhalter 18"/>
          <p:cNvSpPr>
            <a:spLocks noGrp="1"/>
          </p:cNvSpPr>
          <p:nvPr>
            <p:ph type="body" sz="quarter" idx="13"/>
          </p:nvPr>
        </p:nvSpPr>
        <p:spPr>
          <a:xfrm>
            <a:off x="4211960" y="1340768"/>
            <a:ext cx="4681884" cy="503238"/>
          </a:xfrm>
          <a:prstGeom prst="rect">
            <a:avLst/>
          </a:prstGeom>
        </p:spPr>
        <p:txBody>
          <a:bodyPr/>
          <a:lstStyle>
            <a:lvl2pPr algn="r">
              <a:buNone/>
              <a:defRPr sz="1800" b="1"/>
            </a:lvl2pPr>
          </a:lstStyle>
          <a:p>
            <a:pPr lvl="1"/>
            <a:endParaRPr lang="de-A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descr="BANNER_1.jpg"/>
          <p:cNvPicPr>
            <a:picLocks noChangeAspect="1"/>
          </p:cNvPicPr>
          <p:nvPr userDrawn="1"/>
        </p:nvPicPr>
        <p:blipFill>
          <a:blip r:embed="rId7" cstate="print"/>
          <a:stretch>
            <a:fillRect/>
          </a:stretch>
        </p:blipFill>
        <p:spPr>
          <a:xfrm>
            <a:off x="0" y="0"/>
            <a:ext cx="9144000" cy="1470660"/>
          </a:xfrm>
          <a:prstGeom prst="rect">
            <a:avLst/>
          </a:prstGeom>
        </p:spPr>
      </p:pic>
      <p:pic>
        <p:nvPicPr>
          <p:cNvPr id="4" name="Picture 2" descr="C:\Users\benjamin.druck\Desktop\PP\newsletter_footer_black2.jpg"/>
          <p:cNvPicPr>
            <a:picLocks noChangeAspect="1" noChangeArrowheads="1"/>
          </p:cNvPicPr>
          <p:nvPr userDrawn="1"/>
        </p:nvPicPr>
        <p:blipFill>
          <a:blip r:embed="rId8" cstate="print"/>
          <a:srcRect/>
          <a:stretch>
            <a:fillRect/>
          </a:stretch>
        </p:blipFill>
        <p:spPr bwMode="auto">
          <a:xfrm>
            <a:off x="0" y="6050280"/>
            <a:ext cx="9144001" cy="80772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531" t="7345" r="386" b="5788"/>
          <a:stretch/>
        </p:blipFill>
        <p:spPr>
          <a:xfrm>
            <a:off x="-2299" y="980728"/>
            <a:ext cx="9144000" cy="5348713"/>
          </a:xfrm>
          <a:prstGeom prst="rect">
            <a:avLst/>
          </a:prstGeom>
        </p:spPr>
      </p:pic>
      <p:sp>
        <p:nvSpPr>
          <p:cNvPr id="5" name="Parallelogramm 4">
            <a:extLst>
              <a:ext uri="{FF2B5EF4-FFF2-40B4-BE49-F238E27FC236}">
                <a16:creationId xmlns:a16="http://schemas.microsoft.com/office/drawing/2014/main" id="{66774E45-C04D-B741-B78A-153D983B49BF}"/>
              </a:ext>
            </a:extLst>
          </p:cNvPr>
          <p:cNvSpPr/>
          <p:nvPr/>
        </p:nvSpPr>
        <p:spPr>
          <a:xfrm>
            <a:off x="-512875" y="1745037"/>
            <a:ext cx="2996643" cy="1871449"/>
          </a:xfrm>
          <a:prstGeom prst="parallelogram">
            <a:avLst/>
          </a:prstGeom>
          <a:solidFill>
            <a:srgbClr val="FF0000"/>
          </a:solidFill>
          <a:ln>
            <a:solidFill>
              <a:srgbClr val="FF0000"/>
            </a:solidFill>
          </a:ln>
          <a:effectLst>
            <a:outerShdw blurRad="114300" dist="508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193E5B1C-5D05-3C4F-AA1D-B447044D680B}"/>
              </a:ext>
            </a:extLst>
          </p:cNvPr>
          <p:cNvSpPr txBox="1"/>
          <p:nvPr/>
        </p:nvSpPr>
        <p:spPr>
          <a:xfrm>
            <a:off x="-252536" y="1700808"/>
            <a:ext cx="2627785" cy="646331"/>
          </a:xfrm>
          <a:prstGeom prst="rect">
            <a:avLst/>
          </a:prstGeom>
          <a:noFill/>
        </p:spPr>
        <p:txBody>
          <a:bodyPr wrap="square" rtlCol="0">
            <a:spAutoFit/>
          </a:bodyPr>
          <a:lstStyle/>
          <a:p>
            <a:pPr algn="ctr"/>
            <a:r>
              <a:rPr lang="de-AT" sz="3600" b="1" dirty="0">
                <a:solidFill>
                  <a:schemeClr val="bg1"/>
                </a:solidFill>
              </a:rPr>
              <a:t>+ 3,0 HP</a:t>
            </a:r>
            <a:endParaRPr lang="de-AT" b="1" dirty="0">
              <a:solidFill>
                <a:schemeClr val="bg1"/>
              </a:solidFill>
            </a:endParaRPr>
          </a:p>
        </p:txBody>
      </p:sp>
      <p:sp>
        <p:nvSpPr>
          <p:cNvPr id="7" name="Textfeld 6">
            <a:extLst>
              <a:ext uri="{FF2B5EF4-FFF2-40B4-BE49-F238E27FC236}">
                <a16:creationId xmlns:a16="http://schemas.microsoft.com/office/drawing/2014/main" id="{B23C23B0-CAAE-9A48-846B-33CFC309331D}"/>
              </a:ext>
            </a:extLst>
          </p:cNvPr>
          <p:cNvSpPr txBox="1"/>
          <p:nvPr/>
        </p:nvSpPr>
        <p:spPr>
          <a:xfrm>
            <a:off x="-361054" y="2708380"/>
            <a:ext cx="2627784" cy="646331"/>
          </a:xfrm>
          <a:prstGeom prst="rect">
            <a:avLst/>
          </a:prstGeom>
          <a:noFill/>
        </p:spPr>
        <p:txBody>
          <a:bodyPr wrap="square" rtlCol="0">
            <a:spAutoFit/>
          </a:bodyPr>
          <a:lstStyle/>
          <a:p>
            <a:pPr algn="ctr"/>
            <a:r>
              <a:rPr lang="de-AT" sz="3600" b="1" spc="-150" dirty="0">
                <a:solidFill>
                  <a:schemeClr val="bg1"/>
                </a:solidFill>
              </a:rPr>
              <a:t>- 4,5 kg</a:t>
            </a:r>
          </a:p>
        </p:txBody>
      </p:sp>
      <p:sp>
        <p:nvSpPr>
          <p:cNvPr id="8" name="Textfeld 7">
            <a:extLst>
              <a:ext uri="{FF2B5EF4-FFF2-40B4-BE49-F238E27FC236}">
                <a16:creationId xmlns:a16="http://schemas.microsoft.com/office/drawing/2014/main" id="{683012C9-B36D-2742-BC6E-A50805F5F7F2}"/>
              </a:ext>
            </a:extLst>
          </p:cNvPr>
          <p:cNvSpPr txBox="1"/>
          <p:nvPr/>
        </p:nvSpPr>
        <p:spPr>
          <a:xfrm>
            <a:off x="-252535" y="2204864"/>
            <a:ext cx="2627784" cy="646331"/>
          </a:xfrm>
          <a:prstGeom prst="rect">
            <a:avLst/>
          </a:prstGeom>
          <a:noFill/>
        </p:spPr>
        <p:txBody>
          <a:bodyPr wrap="square" rtlCol="0">
            <a:spAutoFit/>
          </a:bodyPr>
          <a:lstStyle/>
          <a:p>
            <a:pPr algn="ctr"/>
            <a:r>
              <a:rPr lang="de-AT" sz="3600" b="1" spc="-150" dirty="0">
                <a:solidFill>
                  <a:schemeClr val="bg1"/>
                </a:solidFill>
              </a:rPr>
              <a:t>+ 0,8 </a:t>
            </a:r>
            <a:r>
              <a:rPr lang="de-AT" sz="3600" b="1" spc="-150" dirty="0" err="1">
                <a:solidFill>
                  <a:schemeClr val="bg1"/>
                </a:solidFill>
              </a:rPr>
              <a:t>Nm</a:t>
            </a:r>
            <a:endParaRPr lang="de-AT" sz="3600" b="1" spc="-150" dirty="0">
              <a:solidFill>
                <a:schemeClr val="bg1"/>
              </a:solidFill>
            </a:endParaRPr>
          </a:p>
        </p:txBody>
      </p:sp>
      <p:sp>
        <p:nvSpPr>
          <p:cNvPr id="17" name="Parallelogramm 16">
            <a:extLst>
              <a:ext uri="{FF2B5EF4-FFF2-40B4-BE49-F238E27FC236}">
                <a16:creationId xmlns:a16="http://schemas.microsoft.com/office/drawing/2014/main" id="{2D871402-DE0D-FD42-9F91-604F3F7A551B}"/>
              </a:ext>
            </a:extLst>
          </p:cNvPr>
          <p:cNvSpPr/>
          <p:nvPr/>
        </p:nvSpPr>
        <p:spPr>
          <a:xfrm>
            <a:off x="2123728" y="5355715"/>
            <a:ext cx="6287864" cy="463315"/>
          </a:xfrm>
          <a:prstGeom prst="parallelogram">
            <a:avLst/>
          </a:prstGeom>
          <a:solidFill>
            <a:schemeClr val="bg1">
              <a:alpha val="30000"/>
            </a:schemeClr>
          </a:solidFill>
          <a:ln>
            <a:noFill/>
          </a:ln>
          <a:effectLst>
            <a:outerShdw blurRad="114300" dist="508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1248EBC2-1F85-7340-B907-43469165E2E5}"/>
              </a:ext>
            </a:extLst>
          </p:cNvPr>
          <p:cNvSpPr txBox="1"/>
          <p:nvPr/>
        </p:nvSpPr>
        <p:spPr>
          <a:xfrm>
            <a:off x="-108520" y="3270883"/>
            <a:ext cx="2232248" cy="246221"/>
          </a:xfrm>
          <a:prstGeom prst="rect">
            <a:avLst/>
          </a:prstGeom>
          <a:noFill/>
        </p:spPr>
        <p:txBody>
          <a:bodyPr wrap="square" rtlCol="0">
            <a:spAutoFit/>
          </a:bodyPr>
          <a:lstStyle/>
          <a:p>
            <a:pPr algn="ctr"/>
            <a:r>
              <a:rPr lang="de-AT" sz="1000" dirty="0">
                <a:solidFill>
                  <a:schemeClr val="bg1"/>
                </a:solidFill>
              </a:rPr>
              <a:t>*Komplettanlage | </a:t>
            </a:r>
            <a:r>
              <a:rPr lang="de-AT" sz="1000" dirty="0" err="1">
                <a:solidFill>
                  <a:schemeClr val="bg1"/>
                </a:solidFill>
              </a:rPr>
              <a:t>Complete</a:t>
            </a:r>
            <a:r>
              <a:rPr lang="de-AT" sz="1000" dirty="0">
                <a:solidFill>
                  <a:schemeClr val="bg1"/>
                </a:solidFill>
              </a:rPr>
              <a:t> </a:t>
            </a:r>
            <a:r>
              <a:rPr lang="de-AT" sz="1000" dirty="0" err="1">
                <a:solidFill>
                  <a:schemeClr val="bg1"/>
                </a:solidFill>
              </a:rPr>
              <a:t>system</a:t>
            </a:r>
            <a:endParaRPr lang="de-AT" sz="1000" dirty="0">
              <a:solidFill>
                <a:schemeClr val="bg1"/>
              </a:solidFill>
            </a:endParaRPr>
          </a:p>
        </p:txBody>
      </p:sp>
      <p:pic>
        <p:nvPicPr>
          <p:cNvPr id="14" name="Grafik 13">
            <a:extLst>
              <a:ext uri="{FF2B5EF4-FFF2-40B4-BE49-F238E27FC236}">
                <a16:creationId xmlns:a16="http://schemas.microsoft.com/office/drawing/2014/main" id="{9EE4093A-085F-E147-9640-A6366E823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6968"/>
            <a:ext cx="9141701" cy="807517"/>
          </a:xfrm>
          <a:prstGeom prst="rect">
            <a:avLst/>
          </a:prstGeom>
        </p:spPr>
      </p:pic>
      <p:pic>
        <p:nvPicPr>
          <p:cNvPr id="16" name="Grafik 15">
            <a:extLst>
              <a:ext uri="{FF2B5EF4-FFF2-40B4-BE49-F238E27FC236}">
                <a16:creationId xmlns:a16="http://schemas.microsoft.com/office/drawing/2014/main" id="{515AAD54-8850-A045-8D30-B4F583976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 y="21744"/>
            <a:ext cx="9144000" cy="1463040"/>
          </a:xfrm>
          <a:prstGeom prst="rect">
            <a:avLst/>
          </a:prstGeom>
        </p:spPr>
      </p:pic>
      <p:sp>
        <p:nvSpPr>
          <p:cNvPr id="2" name="Textplatzhalter 1"/>
          <p:cNvSpPr>
            <a:spLocks noGrp="1"/>
          </p:cNvSpPr>
          <p:nvPr>
            <p:ph type="body" sz="quarter" idx="10"/>
          </p:nvPr>
        </p:nvSpPr>
        <p:spPr>
          <a:xfrm>
            <a:off x="2123728" y="5301208"/>
            <a:ext cx="6287864" cy="504056"/>
          </a:xfrm>
        </p:spPr>
        <p:txBody>
          <a:bodyPr/>
          <a:lstStyle/>
          <a:p>
            <a:pPr algn="ctr">
              <a:buNone/>
            </a:pPr>
            <a:r>
              <a:rPr lang="de-AT" b="1" dirty="0"/>
              <a:t>BMW K 1600 Bagger Mod. 2017</a:t>
            </a:r>
          </a:p>
        </p:txBody>
      </p:sp>
      <p:sp>
        <p:nvSpPr>
          <p:cNvPr id="18" name="Parallelogramm 17">
            <a:extLst>
              <a:ext uri="{FF2B5EF4-FFF2-40B4-BE49-F238E27FC236}">
                <a16:creationId xmlns:a16="http://schemas.microsoft.com/office/drawing/2014/main" id="{6441E707-2F0F-7D4F-A25F-D2CBCF594E60}"/>
              </a:ext>
            </a:extLst>
          </p:cNvPr>
          <p:cNvSpPr/>
          <p:nvPr/>
        </p:nvSpPr>
        <p:spPr>
          <a:xfrm>
            <a:off x="6732240" y="1413291"/>
            <a:ext cx="2255417" cy="252000"/>
          </a:xfrm>
          <a:prstGeom prst="parallelogram">
            <a:avLst/>
          </a:prstGeom>
          <a:solidFill>
            <a:schemeClr val="bg1">
              <a:alpha val="30000"/>
            </a:schemeClr>
          </a:solidFill>
          <a:ln>
            <a:noFill/>
          </a:ln>
          <a:effectLst>
            <a:outerShdw blurRad="114300" dist="508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platzhalter 3"/>
          <p:cNvSpPr>
            <a:spLocks noGrp="1"/>
          </p:cNvSpPr>
          <p:nvPr>
            <p:ph type="body" sz="quarter" idx="13"/>
          </p:nvPr>
        </p:nvSpPr>
        <p:spPr>
          <a:xfrm>
            <a:off x="6179345" y="1341251"/>
            <a:ext cx="2665660" cy="360040"/>
          </a:xfrm>
        </p:spPr>
        <p:txBody>
          <a:bodyPr/>
          <a:lstStyle/>
          <a:p>
            <a:pPr algn="r">
              <a:buNone/>
            </a:pPr>
            <a:r>
              <a:rPr lang="de-AT" sz="1800" dirty="0"/>
              <a:t>BIKE INFO 03 / 2018</a:t>
            </a:r>
          </a:p>
        </p:txBody>
      </p:sp>
      <p:sp>
        <p:nvSpPr>
          <p:cNvPr id="19" name="Rechteck 18">
            <a:extLst>
              <a:ext uri="{FF2B5EF4-FFF2-40B4-BE49-F238E27FC236}">
                <a16:creationId xmlns:a16="http://schemas.microsoft.com/office/drawing/2014/main" id="{E725C75D-C59A-954E-A796-02799B07C007}"/>
              </a:ext>
            </a:extLst>
          </p:cNvPr>
          <p:cNvSpPr/>
          <p:nvPr/>
        </p:nvSpPr>
        <p:spPr>
          <a:xfrm>
            <a:off x="1776300" y="1754582"/>
            <a:ext cx="274434" cy="369332"/>
          </a:xfrm>
          <a:prstGeom prst="rect">
            <a:avLst/>
          </a:prstGeom>
        </p:spPr>
        <p:txBody>
          <a:bodyPr wrap="none">
            <a:spAutoFit/>
          </a:bodyPr>
          <a:lstStyle/>
          <a:p>
            <a:r>
              <a:rPr lang="de-AT" dirty="0">
                <a:solidFill>
                  <a:srgbClr val="FFFFFF"/>
                </a:solidFill>
                <a:latin typeface="Helvetica" pitchFamily="2" charset="0"/>
              </a:rPr>
              <a:t>*</a:t>
            </a:r>
            <a:endParaRPr lang="de-AT" dirty="0">
              <a:solidFill>
                <a:srgbClr val="FFFFFF"/>
              </a:solidFill>
              <a:effectLst/>
              <a:latin typeface="Helvetica" pitchFamily="2" charset="0"/>
            </a:endParaRPr>
          </a:p>
        </p:txBody>
      </p:sp>
      <p:sp>
        <p:nvSpPr>
          <p:cNvPr id="20" name="Rechteck 19">
            <a:extLst>
              <a:ext uri="{FF2B5EF4-FFF2-40B4-BE49-F238E27FC236}">
                <a16:creationId xmlns:a16="http://schemas.microsoft.com/office/drawing/2014/main" id="{016CCAA0-D340-4847-9EB5-5144A696BEA5}"/>
              </a:ext>
            </a:extLst>
          </p:cNvPr>
          <p:cNvSpPr/>
          <p:nvPr/>
        </p:nvSpPr>
        <p:spPr>
          <a:xfrm>
            <a:off x="1776300" y="2226618"/>
            <a:ext cx="274434" cy="369332"/>
          </a:xfrm>
          <a:prstGeom prst="rect">
            <a:avLst/>
          </a:prstGeom>
        </p:spPr>
        <p:txBody>
          <a:bodyPr wrap="none">
            <a:spAutoFit/>
          </a:bodyPr>
          <a:lstStyle/>
          <a:p>
            <a:r>
              <a:rPr lang="de-AT" dirty="0">
                <a:solidFill>
                  <a:srgbClr val="FFFFFF"/>
                </a:solidFill>
                <a:latin typeface="Helvetica" pitchFamily="2" charset="0"/>
              </a:rPr>
              <a:t>*</a:t>
            </a:r>
            <a:endParaRPr lang="de-AT" dirty="0">
              <a:solidFill>
                <a:srgbClr val="FFFFFF"/>
              </a:solidFill>
              <a:effectLst/>
              <a:latin typeface="Helvetica"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259632" y="5932373"/>
            <a:ext cx="6120408" cy="432246"/>
          </a:xfrm>
        </p:spPr>
        <p:txBody>
          <a:bodyPr/>
          <a:lstStyle/>
          <a:p>
            <a:pPr algn="r"/>
            <a:r>
              <a:rPr lang="de-AT" sz="900" dirty="0"/>
              <a:t>Technische Änderungen und Irrtümer bleiben vorbehalten. </a:t>
            </a:r>
            <a:r>
              <a:rPr lang="de-AT" sz="900" dirty="0" err="1"/>
              <a:t>Subject</a:t>
            </a:r>
            <a:r>
              <a:rPr lang="de-AT" sz="900" dirty="0"/>
              <a:t> </a:t>
            </a:r>
            <a:r>
              <a:rPr lang="de-AT" sz="900" dirty="0" err="1"/>
              <a:t>to</a:t>
            </a:r>
            <a:r>
              <a:rPr lang="de-AT" sz="900" dirty="0"/>
              <a:t> </a:t>
            </a:r>
            <a:r>
              <a:rPr lang="de-AT" sz="900" dirty="0" err="1"/>
              <a:t>technical</a:t>
            </a:r>
            <a:r>
              <a:rPr lang="de-AT" sz="900" dirty="0"/>
              <a:t> </a:t>
            </a:r>
            <a:r>
              <a:rPr lang="de-AT" sz="900" dirty="0" err="1"/>
              <a:t>alterations</a:t>
            </a:r>
            <a:r>
              <a:rPr lang="de-AT" sz="900" dirty="0"/>
              <a:t> </a:t>
            </a:r>
            <a:r>
              <a:rPr lang="de-AT" sz="900" dirty="0" err="1"/>
              <a:t>and</a:t>
            </a:r>
            <a:r>
              <a:rPr lang="de-AT" sz="900" dirty="0"/>
              <a:t> </a:t>
            </a:r>
            <a:r>
              <a:rPr lang="de-AT" sz="900" dirty="0" err="1"/>
              <a:t>errors</a:t>
            </a:r>
            <a:r>
              <a:rPr lang="de-AT" sz="900" dirty="0"/>
              <a:t>.</a:t>
            </a:r>
          </a:p>
        </p:txBody>
      </p:sp>
      <p:sp>
        <p:nvSpPr>
          <p:cNvPr id="4" name="Textplatzhalter 3"/>
          <p:cNvSpPr>
            <a:spLocks noGrp="1"/>
          </p:cNvSpPr>
          <p:nvPr>
            <p:ph type="body" sz="quarter" idx="13"/>
          </p:nvPr>
        </p:nvSpPr>
        <p:spPr>
          <a:xfrm>
            <a:off x="3707904" y="1240824"/>
            <a:ext cx="5185940" cy="503238"/>
          </a:xfrm>
        </p:spPr>
        <p:txBody>
          <a:bodyPr/>
          <a:lstStyle/>
          <a:p>
            <a:pPr algn="r">
              <a:buNone/>
            </a:pPr>
            <a:r>
              <a:rPr lang="de-AT" sz="1800" b="1" dirty="0"/>
              <a:t>Pressetext</a:t>
            </a:r>
          </a:p>
        </p:txBody>
      </p:sp>
      <p:sp>
        <p:nvSpPr>
          <p:cNvPr id="5" name="Rechteck 4"/>
          <p:cNvSpPr/>
          <p:nvPr/>
        </p:nvSpPr>
        <p:spPr>
          <a:xfrm>
            <a:off x="179512" y="1916832"/>
            <a:ext cx="8856984" cy="2516073"/>
          </a:xfrm>
          <a:prstGeom prst="rect">
            <a:avLst/>
          </a:prstGeom>
        </p:spPr>
        <p:txBody>
          <a:bodyPr wrap="square">
            <a:spAutoFit/>
          </a:bodyPr>
          <a:lstStyle/>
          <a:p>
            <a:r>
              <a:rPr lang="de-AT" sz="1050" dirty="0"/>
              <a:t>Mit einem innovativen Auspuffkonzept präsentiert sich REMUS bei der BMW K1600 Bagger. Die ursprüngliche Idee hinter dem REMUS Quad </a:t>
            </a:r>
            <a:r>
              <a:rPr lang="de-AT" sz="1050" dirty="0" err="1"/>
              <a:t>Exhaust</a:t>
            </a:r>
            <a:r>
              <a:rPr lang="de-AT" sz="1050" dirty="0"/>
              <a:t> Design war es, einen ähnlichen Look wie bei der REMUS Sportauspuffanlage für den BMW F80 M3/F82 M4 zu schaffen. Die horizontale Quad-Optik zeichnet sich durch Eleganz und sportliche Dynamik aus, gepaart mit dem satten Sound, den man von REMUS schon seit 1990 kennt.</a:t>
            </a:r>
          </a:p>
          <a:p>
            <a:r>
              <a:rPr lang="de-AT" sz="1050" dirty="0"/>
              <a:t>Während des gesamten R&amp;D-Prozesses stand das REMUS Team in permanentem Kontakt mit der BMW-Community, um auf Kundenwünsche direkt eingehen zu können. Durch diese Kunden- und Marktnähe entstand eine Auspuffanlage nach den Vorstellungen der zukünftigen Kunden.</a:t>
            </a:r>
          </a:p>
          <a:p>
            <a:r>
              <a:rPr lang="de-AT" sz="1050" dirty="0"/>
              <a:t>Die REMUS Custom Quad </a:t>
            </a:r>
            <a:r>
              <a:rPr lang="de-AT" sz="1050" dirty="0" err="1"/>
              <a:t>Exhaust</a:t>
            </a:r>
            <a:r>
              <a:rPr lang="de-AT" sz="1050" dirty="0"/>
              <a:t> Anlage wird aus hochwertigem Edelstahl gefertigt und zusätzlich mit einer schwarzen Hochtemperaturbeschichtung versehen, die einen klaren Kontrast zur Standard-Chromoptik schafft. Das Design-Entwicklungsziel von REMUS war es, eine Auspuffanlage mit einem sportlich-dynamischen Look anzubieten, die sich perfekt in das aerodynamische Gesamtbild des Motorrades integriert.</a:t>
            </a:r>
          </a:p>
          <a:p>
            <a:r>
              <a:rPr lang="de-AT" sz="1050" dirty="0"/>
              <a:t>Die REMUS Custom Quad </a:t>
            </a:r>
            <a:r>
              <a:rPr lang="de-AT" sz="1050" dirty="0" err="1"/>
              <a:t>Exhaust</a:t>
            </a:r>
            <a:r>
              <a:rPr lang="de-AT" sz="1050" dirty="0"/>
              <a:t> Anlage verleiht der Bagger den REMUS-typischen, satten Sound, der sich bei hohen Drehzahlen in ein veritables Röhren wandelt. Aufbauend auf der Erfolgsgeschichte der REMUS Sportauspuffanlagen für die BMW K1600GT und die GTL-Reihe, wurde der Sound individuell auf die Wünsche der Zielgruppe abgestimmt.</a:t>
            </a:r>
          </a:p>
          <a:p>
            <a:r>
              <a:rPr lang="de-AT" sz="1050" dirty="0"/>
              <a:t>Zusätzlich zu den Vierfach-Slip-on Custom Schalldämpfern bietet REMUS auch eine komplette 6-2-4 Auspuffanlage an, die neben einer weiteren Gewichtsreduktion auch für eine spürbare Leistungs- und Drehmomentsteigerung sorgt.</a:t>
            </a:r>
          </a:p>
          <a:p>
            <a:endParaRPr lang="en-US" sz="1050" dirty="0"/>
          </a:p>
          <a:p>
            <a:r>
              <a:rPr lang="en-US" sz="1050" dirty="0"/>
              <a:t>#REMUS #SOUNDDESIGNPOWER #ICHHABBENZINIMBLUT #STAYTUNED</a:t>
            </a:r>
          </a:p>
        </p:txBody>
      </p:sp>
    </p:spTree>
    <p:extLst>
      <p:ext uri="{BB962C8B-B14F-4D97-AF65-F5344CB8AC3E}">
        <p14:creationId xmlns:p14="http://schemas.microsoft.com/office/powerpoint/2010/main" val="289064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259632" y="5932373"/>
            <a:ext cx="6120408" cy="432246"/>
          </a:xfrm>
        </p:spPr>
        <p:txBody>
          <a:bodyPr/>
          <a:lstStyle/>
          <a:p>
            <a:pPr algn="r"/>
            <a:r>
              <a:rPr lang="de-AT" sz="900" dirty="0"/>
              <a:t>Technische Änderungen und Irrtümer bleiben vorbehalten. </a:t>
            </a:r>
            <a:r>
              <a:rPr lang="de-AT" sz="900" dirty="0" err="1"/>
              <a:t>Subject</a:t>
            </a:r>
            <a:r>
              <a:rPr lang="de-AT" sz="900" dirty="0"/>
              <a:t> </a:t>
            </a:r>
            <a:r>
              <a:rPr lang="de-AT" sz="900" dirty="0" err="1"/>
              <a:t>to</a:t>
            </a:r>
            <a:r>
              <a:rPr lang="de-AT" sz="900" dirty="0"/>
              <a:t> </a:t>
            </a:r>
            <a:r>
              <a:rPr lang="de-AT" sz="900" dirty="0" err="1"/>
              <a:t>technical</a:t>
            </a:r>
            <a:r>
              <a:rPr lang="de-AT" sz="900" dirty="0"/>
              <a:t> </a:t>
            </a:r>
            <a:r>
              <a:rPr lang="de-AT" sz="900" dirty="0" err="1"/>
              <a:t>alterations</a:t>
            </a:r>
            <a:r>
              <a:rPr lang="de-AT" sz="900" dirty="0"/>
              <a:t> </a:t>
            </a:r>
            <a:r>
              <a:rPr lang="de-AT" sz="900" dirty="0" err="1"/>
              <a:t>and</a:t>
            </a:r>
            <a:r>
              <a:rPr lang="de-AT" sz="900" dirty="0"/>
              <a:t> </a:t>
            </a:r>
            <a:r>
              <a:rPr lang="de-AT" sz="900" dirty="0" err="1"/>
              <a:t>errors</a:t>
            </a:r>
            <a:r>
              <a:rPr lang="de-AT" sz="900" dirty="0"/>
              <a:t>.</a:t>
            </a:r>
          </a:p>
        </p:txBody>
      </p:sp>
      <p:sp>
        <p:nvSpPr>
          <p:cNvPr id="4" name="Textplatzhalter 3"/>
          <p:cNvSpPr>
            <a:spLocks noGrp="1"/>
          </p:cNvSpPr>
          <p:nvPr>
            <p:ph type="body" sz="quarter" idx="13"/>
          </p:nvPr>
        </p:nvSpPr>
        <p:spPr>
          <a:xfrm>
            <a:off x="3707904" y="1240824"/>
            <a:ext cx="5185940" cy="503238"/>
          </a:xfrm>
        </p:spPr>
        <p:txBody>
          <a:bodyPr/>
          <a:lstStyle/>
          <a:p>
            <a:pPr algn="r">
              <a:buNone/>
            </a:pPr>
            <a:r>
              <a:rPr lang="de-AT" sz="1800" b="1" dirty="0"/>
              <a:t>Press </a:t>
            </a:r>
            <a:r>
              <a:rPr lang="de-AT" sz="1800" b="1" dirty="0" err="1"/>
              <a:t>release</a:t>
            </a:r>
            <a:endParaRPr lang="de-AT" sz="1800" b="1" dirty="0"/>
          </a:p>
        </p:txBody>
      </p:sp>
      <p:sp>
        <p:nvSpPr>
          <p:cNvPr id="5" name="Rechteck 4"/>
          <p:cNvSpPr/>
          <p:nvPr/>
        </p:nvSpPr>
        <p:spPr>
          <a:xfrm>
            <a:off x="179512" y="1638890"/>
            <a:ext cx="8856984" cy="4293483"/>
          </a:xfrm>
          <a:prstGeom prst="rect">
            <a:avLst/>
          </a:prstGeom>
        </p:spPr>
        <p:txBody>
          <a:bodyPr wrap="square">
            <a:spAutoFit/>
          </a:bodyPr>
          <a:lstStyle/>
          <a:p>
            <a:r>
              <a:rPr lang="en-US" sz="1050" dirty="0"/>
              <a:t>REMUS is very excited to announce the official release of the Custom Quad Exhaust for the BMW K1600 Bagger!</a:t>
            </a:r>
          </a:p>
          <a:p>
            <a:endParaRPr lang="en-US" sz="1050" dirty="0"/>
          </a:p>
          <a:p>
            <a:r>
              <a:rPr lang="en-US" sz="1050" dirty="0"/>
              <a:t>The initial inspiration behind the REMUS Quad Exhaust DESIGN was to create a similar look as the REMUS sport exhaust for the BMW F80 M3/ F82 M4. A horizontal quad optic that is defined by elegance yet aggressive with a deep SOUND for which REMUS is renowned for since 1990.</a:t>
            </a:r>
          </a:p>
          <a:p>
            <a:endParaRPr lang="en-US" sz="1050" dirty="0"/>
          </a:p>
          <a:p>
            <a:r>
              <a:rPr lang="en-US" sz="1050" dirty="0"/>
              <a:t>Throughout the R&amp;D process of designing the custom exhaust, REMUS reached out to the BMW community to listen to customer feedback &amp; requests. Therefore, after many miles in different test environments carried out on US soil, the final specification of the custom exhaust is also the result and accomplishment of BMW K1600 Bagger rider input around the globe.</a:t>
            </a:r>
          </a:p>
          <a:p>
            <a:endParaRPr lang="en-US" sz="1050" dirty="0"/>
          </a:p>
          <a:p>
            <a:r>
              <a:rPr lang="en-US" sz="1050" dirty="0"/>
              <a:t>The REMUS custom exhaust is proudly hand made in Austria and is manufactured using quality T304 grade stainless steel. The exhaust is finished off with a high-temperature flat black coating which provides a clear contrast to the stock chrome pipes. REMUS's main goal is to offer a custom exhaust with a bold &amp; aggressive look while simultaneously maintaining slick &amp; aerodynamic lines that enhance the overall DESIGN of the motorcycle. The staggered, angled cut &amp; rolled exhaust tip DESIGN add to the clean bagger lines without being obtrusive.</a:t>
            </a:r>
          </a:p>
          <a:p>
            <a:endParaRPr lang="en-US" sz="1050" dirty="0"/>
          </a:p>
          <a:p>
            <a:r>
              <a:rPr lang="en-US" sz="1050" dirty="0"/>
              <a:t>As far as SOUND goes, the REMUS custom exhaust delivers once again. It provides the BMW K1600 Bagger the SOUND it deserves; a deep &amp; throaty growl that turns into a roar during hard acceleration. Furthermore, REMUS includes a set of 4 “touring sound baffles” which can be used for those engaging in longer rides or when a pillion rider is on-board. Building upon the success story of the REMUS sport exhaust for the BMW K1600GT &amp; GTL range, the REMUS SOUND is never generic, instead, it is individually engineered to the cravings of motorcycle riders around the globe.</a:t>
            </a:r>
          </a:p>
          <a:p>
            <a:endParaRPr lang="en-US" sz="1050" dirty="0"/>
          </a:p>
          <a:p>
            <a:r>
              <a:rPr lang="en-US" sz="1050" dirty="0"/>
              <a:t>In addition to the quad slip-on custom exhausts, REMUS also offers a complete 6-2-4 custom exhaust system without catalyst which further reduces the overall weight of the exhaust system, reduces back pressure and in turn increases POWER. The REMUS quad slip-on and complete system are both fully bolt-on and do not require any modifications or engine mapping.</a:t>
            </a:r>
          </a:p>
          <a:p>
            <a:endParaRPr lang="en-US" sz="1050" dirty="0"/>
          </a:p>
          <a:p>
            <a:r>
              <a:rPr lang="en-US" sz="1050" dirty="0"/>
              <a:t>Both configurations are not road legal within the European community. Please check your local transport regulations before purchasing this exhaust system.</a:t>
            </a:r>
          </a:p>
          <a:p>
            <a:endParaRPr lang="en-US" sz="1050" dirty="0"/>
          </a:p>
          <a:p>
            <a:r>
              <a:rPr lang="en-US" sz="1050" dirty="0"/>
              <a:t>#REMUS #SOUNDDESIGNPOWER #WEAREPETROLHEADS #STAYTUNED</a:t>
            </a:r>
          </a:p>
        </p:txBody>
      </p:sp>
    </p:spTree>
    <p:extLst>
      <p:ext uri="{BB962C8B-B14F-4D97-AF65-F5344CB8AC3E}">
        <p14:creationId xmlns:p14="http://schemas.microsoft.com/office/powerpoint/2010/main" val="135110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pPr algn="r">
              <a:buNone/>
            </a:pPr>
            <a:r>
              <a:rPr lang="de-AT" sz="1800" b="1" dirty="0"/>
              <a:t>Motorrad / Bike</a:t>
            </a:r>
          </a:p>
        </p:txBody>
      </p:sp>
      <p:sp>
        <p:nvSpPr>
          <p:cNvPr id="8" name="Textplatzhalter 5"/>
          <p:cNvSpPr>
            <a:spLocks noGrp="1"/>
          </p:cNvSpPr>
          <p:nvPr>
            <p:ph type="body" sz="quarter" idx="14"/>
          </p:nvPr>
        </p:nvSpPr>
        <p:spPr>
          <a:xfrm>
            <a:off x="1619672" y="5933085"/>
            <a:ext cx="5905500" cy="288925"/>
          </a:xfrm>
        </p:spPr>
        <p:txBody>
          <a:bodyPr/>
          <a:lstStyle/>
          <a:p>
            <a:pPr algn="ctr">
              <a:buNone/>
            </a:pPr>
            <a:r>
              <a:rPr lang="de-AT" dirty="0"/>
              <a:t>Abbildung kann vom Original abweichen / Picture </a:t>
            </a:r>
            <a:r>
              <a:rPr lang="de-AT" dirty="0" err="1"/>
              <a:t>can</a:t>
            </a:r>
            <a:r>
              <a:rPr lang="de-AT" dirty="0"/>
              <a:t> </a:t>
            </a:r>
            <a:r>
              <a:rPr lang="de-AT" dirty="0" err="1"/>
              <a:t>deviate</a:t>
            </a:r>
            <a:r>
              <a:rPr lang="de-AT" dirty="0"/>
              <a:t> </a:t>
            </a:r>
            <a:r>
              <a:rPr lang="de-AT" dirty="0" err="1"/>
              <a:t>from</a:t>
            </a:r>
            <a:r>
              <a:rPr lang="de-AT" dirty="0"/>
              <a:t> original </a:t>
            </a:r>
            <a:r>
              <a:rPr lang="de-AT" dirty="0" err="1"/>
              <a:t>product</a:t>
            </a:r>
            <a:endParaRPr lang="de-AT"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13775" t="2414" r="19288" b="3815"/>
          <a:stretch/>
        </p:blipFill>
        <p:spPr>
          <a:xfrm>
            <a:off x="35496" y="2379378"/>
            <a:ext cx="4528981" cy="3569902"/>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422" y="1844006"/>
            <a:ext cx="4389001" cy="24695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pPr algn="r">
              <a:buNone/>
            </a:pPr>
            <a:r>
              <a:rPr lang="de-AT" sz="1800" b="1" dirty="0"/>
              <a:t>REMUS </a:t>
            </a:r>
            <a:r>
              <a:rPr lang="de-AT" sz="1800" b="1" dirty="0" err="1"/>
              <a:t>slip</a:t>
            </a:r>
            <a:r>
              <a:rPr lang="de-AT" sz="1800" b="1" dirty="0"/>
              <a:t>-on mit Soundeinsätzen montiert /</a:t>
            </a:r>
          </a:p>
          <a:p>
            <a:pPr algn="r">
              <a:buNone/>
            </a:pPr>
            <a:r>
              <a:rPr lang="de-AT" sz="1800" b="1" dirty="0"/>
              <a:t>REMUS </a:t>
            </a:r>
            <a:r>
              <a:rPr lang="de-AT" sz="1800" b="1" dirty="0" err="1"/>
              <a:t>slip</a:t>
            </a:r>
            <a:r>
              <a:rPr lang="de-AT" sz="1800" b="1" dirty="0"/>
              <a:t>-on </a:t>
            </a:r>
            <a:r>
              <a:rPr lang="de-AT" sz="1800" b="1" dirty="0" err="1"/>
              <a:t>fitted</a:t>
            </a:r>
            <a:r>
              <a:rPr lang="de-AT" sz="1800" b="1" dirty="0"/>
              <a:t> </a:t>
            </a:r>
            <a:r>
              <a:rPr lang="de-AT" sz="1800" b="1" dirty="0" err="1"/>
              <a:t>with</a:t>
            </a:r>
            <a:r>
              <a:rPr lang="de-AT" sz="1800" b="1" dirty="0"/>
              <a:t> </a:t>
            </a:r>
            <a:r>
              <a:rPr lang="de-AT" sz="1800" b="1" dirty="0" err="1"/>
              <a:t>touring</a:t>
            </a:r>
            <a:r>
              <a:rPr lang="de-AT" sz="1800" b="1" dirty="0"/>
              <a:t> </a:t>
            </a:r>
            <a:r>
              <a:rPr lang="de-AT" sz="1800" b="1" dirty="0" err="1"/>
              <a:t>sound</a:t>
            </a:r>
            <a:r>
              <a:rPr lang="de-AT" sz="1800" b="1" dirty="0"/>
              <a:t> </a:t>
            </a:r>
            <a:r>
              <a:rPr lang="de-AT" sz="1800" b="1" dirty="0" err="1"/>
              <a:t>inserts</a:t>
            </a:r>
            <a:r>
              <a:rPr lang="de-AT" sz="1800" b="1" dirty="0"/>
              <a:t> </a:t>
            </a:r>
          </a:p>
        </p:txBody>
      </p:sp>
      <p:sp>
        <p:nvSpPr>
          <p:cNvPr id="8" name="Textplatzhalter 5"/>
          <p:cNvSpPr>
            <a:spLocks noGrp="1"/>
          </p:cNvSpPr>
          <p:nvPr>
            <p:ph type="body" sz="quarter" idx="14"/>
          </p:nvPr>
        </p:nvSpPr>
        <p:spPr>
          <a:xfrm>
            <a:off x="1619672" y="5933085"/>
            <a:ext cx="5905500" cy="288925"/>
          </a:xfrm>
        </p:spPr>
        <p:txBody>
          <a:bodyPr/>
          <a:lstStyle/>
          <a:p>
            <a:pPr algn="ctr">
              <a:buNone/>
            </a:pPr>
            <a:r>
              <a:rPr lang="de-AT" dirty="0"/>
              <a:t>Abbildung kann vom Original abweichen / Picture </a:t>
            </a:r>
            <a:r>
              <a:rPr lang="de-AT" dirty="0" err="1"/>
              <a:t>can</a:t>
            </a:r>
            <a:r>
              <a:rPr lang="de-AT" dirty="0"/>
              <a:t> </a:t>
            </a:r>
            <a:r>
              <a:rPr lang="de-AT" dirty="0" err="1"/>
              <a:t>deviate</a:t>
            </a:r>
            <a:r>
              <a:rPr lang="de-AT" dirty="0"/>
              <a:t> </a:t>
            </a:r>
            <a:r>
              <a:rPr lang="de-AT" dirty="0" err="1"/>
              <a:t>from</a:t>
            </a:r>
            <a:r>
              <a:rPr lang="de-AT" dirty="0"/>
              <a:t> original </a:t>
            </a:r>
            <a:r>
              <a:rPr lang="de-AT" dirty="0" err="1"/>
              <a:t>product</a:t>
            </a:r>
            <a:endParaRPr lang="de-AT" dirty="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7568" t="9640" r="13506" b="21104"/>
          <a:stretch/>
        </p:blipFill>
        <p:spPr>
          <a:xfrm>
            <a:off x="1008237" y="2130865"/>
            <a:ext cx="7128370" cy="3515360"/>
          </a:xfrm>
          <a:prstGeom prst="rect">
            <a:avLst/>
          </a:prstGeom>
        </p:spPr>
      </p:pic>
    </p:spTree>
    <p:extLst>
      <p:ext uri="{BB962C8B-B14F-4D97-AF65-F5344CB8AC3E}">
        <p14:creationId xmlns:p14="http://schemas.microsoft.com/office/powerpoint/2010/main" val="297204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pPr algn="r">
              <a:buNone/>
            </a:pPr>
            <a:r>
              <a:rPr lang="de-AT" sz="1800" b="1" dirty="0"/>
              <a:t>REMUS 6-2 Krümmer / 6-2 </a:t>
            </a:r>
            <a:r>
              <a:rPr lang="de-AT" sz="1800" b="1" dirty="0" err="1"/>
              <a:t>header</a:t>
            </a:r>
            <a:r>
              <a:rPr lang="de-AT" sz="1800" b="1" dirty="0"/>
              <a:t> </a:t>
            </a:r>
          </a:p>
        </p:txBody>
      </p:sp>
      <p:sp>
        <p:nvSpPr>
          <p:cNvPr id="8" name="Textplatzhalter 5"/>
          <p:cNvSpPr>
            <a:spLocks noGrp="1"/>
          </p:cNvSpPr>
          <p:nvPr>
            <p:ph type="body" sz="quarter" idx="14"/>
          </p:nvPr>
        </p:nvSpPr>
        <p:spPr>
          <a:xfrm>
            <a:off x="1619672" y="5933085"/>
            <a:ext cx="5905500" cy="288925"/>
          </a:xfrm>
        </p:spPr>
        <p:txBody>
          <a:bodyPr/>
          <a:lstStyle/>
          <a:p>
            <a:pPr algn="ctr">
              <a:buNone/>
            </a:pPr>
            <a:r>
              <a:rPr lang="de-AT" dirty="0"/>
              <a:t>Abbildung kann vom Original abweichen / Picture </a:t>
            </a:r>
            <a:r>
              <a:rPr lang="de-AT" dirty="0" err="1"/>
              <a:t>can</a:t>
            </a:r>
            <a:r>
              <a:rPr lang="de-AT" dirty="0"/>
              <a:t> </a:t>
            </a:r>
            <a:r>
              <a:rPr lang="de-AT" dirty="0" err="1"/>
              <a:t>deviate</a:t>
            </a:r>
            <a:r>
              <a:rPr lang="de-AT" dirty="0"/>
              <a:t> </a:t>
            </a:r>
            <a:r>
              <a:rPr lang="de-AT" dirty="0" err="1"/>
              <a:t>from</a:t>
            </a:r>
            <a:r>
              <a:rPr lang="de-AT" dirty="0"/>
              <a:t> original </a:t>
            </a:r>
            <a:r>
              <a:rPr lang="de-AT" dirty="0" err="1"/>
              <a:t>product</a:t>
            </a:r>
            <a:endParaRPr lang="de-AT" dirty="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17531" t="4793" r="19090" b="6531"/>
          <a:stretch/>
        </p:blipFill>
        <p:spPr>
          <a:xfrm>
            <a:off x="2124150" y="1844006"/>
            <a:ext cx="4896544" cy="3854727"/>
          </a:xfrm>
          <a:prstGeom prst="rect">
            <a:avLst/>
          </a:prstGeom>
        </p:spPr>
      </p:pic>
    </p:spTree>
    <p:extLst>
      <p:ext uri="{BB962C8B-B14F-4D97-AF65-F5344CB8AC3E}">
        <p14:creationId xmlns:p14="http://schemas.microsoft.com/office/powerpoint/2010/main" val="155586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259632" y="5932373"/>
            <a:ext cx="6120408" cy="432246"/>
          </a:xfrm>
        </p:spPr>
        <p:txBody>
          <a:bodyPr/>
          <a:lstStyle/>
          <a:p>
            <a:pPr algn="r"/>
            <a:r>
              <a:rPr lang="de-AT" sz="900" dirty="0"/>
              <a:t>Technische Änderungen und Irrtümer bleiben vorbehalten. </a:t>
            </a:r>
            <a:r>
              <a:rPr lang="de-AT" sz="900" dirty="0" err="1"/>
              <a:t>Subject</a:t>
            </a:r>
            <a:r>
              <a:rPr lang="de-AT" sz="900" dirty="0"/>
              <a:t> </a:t>
            </a:r>
            <a:r>
              <a:rPr lang="de-AT" sz="900" dirty="0" err="1"/>
              <a:t>to</a:t>
            </a:r>
            <a:r>
              <a:rPr lang="de-AT" sz="900" dirty="0"/>
              <a:t> </a:t>
            </a:r>
            <a:r>
              <a:rPr lang="de-AT" sz="900" dirty="0" err="1"/>
              <a:t>technical</a:t>
            </a:r>
            <a:r>
              <a:rPr lang="de-AT" sz="900" dirty="0"/>
              <a:t> </a:t>
            </a:r>
            <a:r>
              <a:rPr lang="de-AT" sz="900" dirty="0" err="1"/>
              <a:t>alterations</a:t>
            </a:r>
            <a:r>
              <a:rPr lang="de-AT" sz="900" dirty="0"/>
              <a:t> </a:t>
            </a:r>
            <a:r>
              <a:rPr lang="de-AT" sz="900" dirty="0" err="1"/>
              <a:t>and</a:t>
            </a:r>
            <a:r>
              <a:rPr lang="de-AT" sz="900" dirty="0"/>
              <a:t> </a:t>
            </a:r>
            <a:r>
              <a:rPr lang="de-AT" sz="900" dirty="0" err="1"/>
              <a:t>errors</a:t>
            </a:r>
            <a:r>
              <a:rPr lang="de-AT" sz="900" dirty="0"/>
              <a:t>.</a:t>
            </a:r>
          </a:p>
        </p:txBody>
      </p:sp>
      <p:sp>
        <p:nvSpPr>
          <p:cNvPr id="4" name="Textplatzhalter 3"/>
          <p:cNvSpPr>
            <a:spLocks noGrp="1"/>
          </p:cNvSpPr>
          <p:nvPr>
            <p:ph type="body" sz="quarter" idx="13"/>
          </p:nvPr>
        </p:nvSpPr>
        <p:spPr>
          <a:xfrm>
            <a:off x="3707904" y="1240824"/>
            <a:ext cx="5185940" cy="503238"/>
          </a:xfrm>
        </p:spPr>
        <p:txBody>
          <a:bodyPr/>
          <a:lstStyle/>
          <a:p>
            <a:pPr algn="r">
              <a:buNone/>
            </a:pPr>
            <a:r>
              <a:rPr lang="de-AT" sz="1800" b="1" dirty="0"/>
              <a:t>Leistungsdiagramm / </a:t>
            </a:r>
            <a:r>
              <a:rPr lang="de-AT" sz="1800" b="1" dirty="0" err="1"/>
              <a:t>Dyno</a:t>
            </a:r>
            <a:r>
              <a:rPr lang="de-AT" sz="1800" b="1" dirty="0"/>
              <a:t> </a:t>
            </a:r>
            <a:r>
              <a:rPr lang="de-AT" sz="1800" b="1" dirty="0" err="1"/>
              <a:t>chart</a:t>
            </a:r>
            <a:r>
              <a:rPr lang="de-AT" sz="1800" b="1" dirty="0"/>
              <a:t> </a:t>
            </a:r>
            <a:r>
              <a:rPr lang="de-AT" sz="1800" b="1" dirty="0" err="1"/>
              <a:t>slip</a:t>
            </a:r>
            <a:r>
              <a:rPr lang="de-AT" sz="1800" b="1" dirty="0"/>
              <a:t>-on </a:t>
            </a:r>
            <a:r>
              <a:rPr lang="de-AT" sz="1800" b="1" dirty="0" err="1"/>
              <a:t>system</a:t>
            </a:r>
            <a:endParaRPr lang="de-AT" sz="1800" b="1" dirty="0"/>
          </a:p>
        </p:txBody>
      </p:sp>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l="5113" t="12146" r="2751" b="8807"/>
          <a:stretch/>
        </p:blipFill>
        <p:spPr>
          <a:xfrm>
            <a:off x="1259632" y="1788079"/>
            <a:ext cx="6840488" cy="4151066"/>
          </a:xfrm>
          <a:prstGeom prst="rect">
            <a:avLst/>
          </a:prstGeom>
        </p:spPr>
      </p:pic>
    </p:spTree>
    <p:extLst>
      <p:ext uri="{BB962C8B-B14F-4D97-AF65-F5344CB8AC3E}">
        <p14:creationId xmlns:p14="http://schemas.microsoft.com/office/powerpoint/2010/main" val="306986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259632" y="5932373"/>
            <a:ext cx="6120408" cy="432246"/>
          </a:xfrm>
        </p:spPr>
        <p:txBody>
          <a:bodyPr/>
          <a:lstStyle/>
          <a:p>
            <a:pPr algn="r"/>
            <a:r>
              <a:rPr lang="de-AT" sz="900" dirty="0"/>
              <a:t>Technische Änderungen und Irrtümer bleiben vorbehalten. </a:t>
            </a:r>
            <a:r>
              <a:rPr lang="de-AT" sz="900" dirty="0" err="1"/>
              <a:t>Subject</a:t>
            </a:r>
            <a:r>
              <a:rPr lang="de-AT" sz="900" dirty="0"/>
              <a:t> </a:t>
            </a:r>
            <a:r>
              <a:rPr lang="de-AT" sz="900" dirty="0" err="1"/>
              <a:t>to</a:t>
            </a:r>
            <a:r>
              <a:rPr lang="de-AT" sz="900" dirty="0"/>
              <a:t> </a:t>
            </a:r>
            <a:r>
              <a:rPr lang="de-AT" sz="900" dirty="0" err="1"/>
              <a:t>technical</a:t>
            </a:r>
            <a:r>
              <a:rPr lang="de-AT" sz="900" dirty="0"/>
              <a:t> </a:t>
            </a:r>
            <a:r>
              <a:rPr lang="de-AT" sz="900" dirty="0" err="1"/>
              <a:t>alterations</a:t>
            </a:r>
            <a:r>
              <a:rPr lang="de-AT" sz="900" dirty="0"/>
              <a:t> </a:t>
            </a:r>
            <a:r>
              <a:rPr lang="de-AT" sz="900" dirty="0" err="1"/>
              <a:t>and</a:t>
            </a:r>
            <a:r>
              <a:rPr lang="de-AT" sz="900" dirty="0"/>
              <a:t> </a:t>
            </a:r>
            <a:r>
              <a:rPr lang="de-AT" sz="900" dirty="0" err="1"/>
              <a:t>errors</a:t>
            </a:r>
            <a:r>
              <a:rPr lang="de-AT" sz="900" dirty="0"/>
              <a:t>.</a:t>
            </a:r>
          </a:p>
        </p:txBody>
      </p:sp>
      <p:sp>
        <p:nvSpPr>
          <p:cNvPr id="4" name="Textplatzhalter 3"/>
          <p:cNvSpPr>
            <a:spLocks noGrp="1"/>
          </p:cNvSpPr>
          <p:nvPr>
            <p:ph type="body" sz="quarter" idx="13"/>
          </p:nvPr>
        </p:nvSpPr>
        <p:spPr>
          <a:xfrm>
            <a:off x="3707904" y="1240824"/>
            <a:ext cx="5185940" cy="503238"/>
          </a:xfrm>
        </p:spPr>
        <p:txBody>
          <a:bodyPr/>
          <a:lstStyle/>
          <a:p>
            <a:pPr algn="r">
              <a:buNone/>
            </a:pPr>
            <a:r>
              <a:rPr lang="de-AT" sz="1800" b="1" dirty="0"/>
              <a:t>Leistungsdiagramm / </a:t>
            </a:r>
            <a:r>
              <a:rPr lang="de-AT" sz="1800" b="1" dirty="0" err="1"/>
              <a:t>Dyno</a:t>
            </a:r>
            <a:r>
              <a:rPr lang="de-AT" sz="1800" b="1" dirty="0"/>
              <a:t> </a:t>
            </a:r>
            <a:r>
              <a:rPr lang="de-AT" sz="1800" b="1" dirty="0" err="1"/>
              <a:t>chart</a:t>
            </a:r>
            <a:r>
              <a:rPr lang="de-AT" sz="1800" b="1" dirty="0"/>
              <a:t> </a:t>
            </a:r>
            <a:r>
              <a:rPr lang="de-AT" sz="1800" b="1" dirty="0" err="1"/>
              <a:t>complete</a:t>
            </a:r>
            <a:r>
              <a:rPr lang="de-AT" sz="1800" b="1" dirty="0"/>
              <a:t> </a:t>
            </a:r>
            <a:r>
              <a:rPr lang="de-AT" sz="1800" b="1" dirty="0" err="1"/>
              <a:t>system</a:t>
            </a:r>
            <a:endParaRPr lang="de-AT" sz="1800" b="1" dirty="0"/>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5113" t="11034" r="2750" b="7694"/>
          <a:stretch/>
        </p:blipFill>
        <p:spPr>
          <a:xfrm>
            <a:off x="1331640" y="1709946"/>
            <a:ext cx="6732604" cy="4200685"/>
          </a:xfrm>
          <a:prstGeom prst="rect">
            <a:avLst/>
          </a:prstGeom>
        </p:spPr>
      </p:pic>
    </p:spTree>
    <p:extLst>
      <p:ext uri="{BB962C8B-B14F-4D97-AF65-F5344CB8AC3E}">
        <p14:creationId xmlns:p14="http://schemas.microsoft.com/office/powerpoint/2010/main" val="314285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nplatzhalter 3"/>
          <p:cNvGraphicFramePr>
            <a:graphicFrameLocks noGrp="1"/>
          </p:cNvGraphicFramePr>
          <p:nvPr>
            <p:ph type="tbl" sz="quarter" idx="11"/>
            <p:extLst>
              <p:ext uri="{D42A27DB-BD31-4B8C-83A1-F6EECF244321}">
                <p14:modId xmlns:p14="http://schemas.microsoft.com/office/powerpoint/2010/main" val="1536450469"/>
              </p:ext>
            </p:extLst>
          </p:nvPr>
        </p:nvGraphicFramePr>
        <p:xfrm>
          <a:off x="179512" y="1916832"/>
          <a:ext cx="8856660" cy="1493520"/>
        </p:xfrm>
        <a:graphic>
          <a:graphicData uri="http://schemas.openxmlformats.org/drawingml/2006/table">
            <a:tbl>
              <a:tblPr/>
              <a:tblGrid>
                <a:gridCol w="930432">
                  <a:extLst>
                    <a:ext uri="{9D8B030D-6E8A-4147-A177-3AD203B41FA5}">
                      <a16:colId xmlns:a16="http://schemas.microsoft.com/office/drawing/2014/main" val="20000"/>
                    </a:ext>
                  </a:extLst>
                </a:gridCol>
                <a:gridCol w="263330">
                  <a:extLst>
                    <a:ext uri="{9D8B030D-6E8A-4147-A177-3AD203B41FA5}">
                      <a16:colId xmlns:a16="http://schemas.microsoft.com/office/drawing/2014/main" val="20001"/>
                    </a:ext>
                  </a:extLst>
                </a:gridCol>
                <a:gridCol w="298440">
                  <a:extLst>
                    <a:ext uri="{9D8B030D-6E8A-4147-A177-3AD203B41FA5}">
                      <a16:colId xmlns:a16="http://schemas.microsoft.com/office/drawing/2014/main" val="20002"/>
                    </a:ext>
                  </a:extLst>
                </a:gridCol>
                <a:gridCol w="1632645">
                  <a:extLst>
                    <a:ext uri="{9D8B030D-6E8A-4147-A177-3AD203B41FA5}">
                      <a16:colId xmlns:a16="http://schemas.microsoft.com/office/drawing/2014/main" val="20003"/>
                    </a:ext>
                  </a:extLst>
                </a:gridCol>
                <a:gridCol w="1386871">
                  <a:extLst>
                    <a:ext uri="{9D8B030D-6E8A-4147-A177-3AD203B41FA5}">
                      <a16:colId xmlns:a16="http://schemas.microsoft.com/office/drawing/2014/main" val="20004"/>
                    </a:ext>
                  </a:extLst>
                </a:gridCol>
                <a:gridCol w="693435">
                  <a:extLst>
                    <a:ext uri="{9D8B030D-6E8A-4147-A177-3AD203B41FA5}">
                      <a16:colId xmlns:a16="http://schemas.microsoft.com/office/drawing/2014/main" val="20005"/>
                    </a:ext>
                  </a:extLst>
                </a:gridCol>
                <a:gridCol w="693435">
                  <a:extLst>
                    <a:ext uri="{9D8B030D-6E8A-4147-A177-3AD203B41FA5}">
                      <a16:colId xmlns:a16="http://schemas.microsoft.com/office/drawing/2014/main" val="20006"/>
                    </a:ext>
                  </a:extLst>
                </a:gridCol>
                <a:gridCol w="754879">
                  <a:extLst>
                    <a:ext uri="{9D8B030D-6E8A-4147-A177-3AD203B41FA5}">
                      <a16:colId xmlns:a16="http://schemas.microsoft.com/office/drawing/2014/main" val="20007"/>
                    </a:ext>
                  </a:extLst>
                </a:gridCol>
                <a:gridCol w="754879">
                  <a:extLst>
                    <a:ext uri="{9D8B030D-6E8A-4147-A177-3AD203B41FA5}">
                      <a16:colId xmlns:a16="http://schemas.microsoft.com/office/drawing/2014/main" val="20008"/>
                    </a:ext>
                  </a:extLst>
                </a:gridCol>
                <a:gridCol w="754879">
                  <a:extLst>
                    <a:ext uri="{9D8B030D-6E8A-4147-A177-3AD203B41FA5}">
                      <a16:colId xmlns:a16="http://schemas.microsoft.com/office/drawing/2014/main" val="20009"/>
                    </a:ext>
                  </a:extLst>
                </a:gridCol>
                <a:gridCol w="693435">
                  <a:extLst>
                    <a:ext uri="{9D8B030D-6E8A-4147-A177-3AD203B41FA5}">
                      <a16:colId xmlns:a16="http://schemas.microsoft.com/office/drawing/2014/main" val="20010"/>
                    </a:ext>
                  </a:extLst>
                </a:gridCol>
              </a:tblGrid>
              <a:tr h="223676">
                <a:tc gridSpan="11">
                  <a:txBody>
                    <a:bodyPr/>
                    <a:lstStyle/>
                    <a:p>
                      <a:pPr algn="ctr" fontAlgn="b"/>
                      <a:r>
                        <a:rPr lang="de-AT" sz="900" b="1" i="0" u="none" strike="noStrike" dirty="0">
                          <a:solidFill>
                            <a:srgbClr val="FFFFFF"/>
                          </a:solidFill>
                          <a:effectLst/>
                          <a:latin typeface="+mn-lt"/>
                        </a:rPr>
                        <a:t>ARTIKELNUMMERN / PART NUMBERS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0000"/>
                  </a:ext>
                </a:extLst>
              </a:tr>
              <a:tr h="218253">
                <a:tc>
                  <a:txBody>
                    <a:bodyPr/>
                    <a:lstStyle/>
                    <a:p>
                      <a:pPr algn="l" fontAlgn="ctr"/>
                      <a:r>
                        <a:rPr lang="de-AT" sz="600" b="1" i="0" u="none" strike="noStrike" dirty="0">
                          <a:solidFill>
                            <a:srgbClr val="000000"/>
                          </a:solidFill>
                          <a:effectLst/>
                          <a:latin typeface="+mn-lt"/>
                        </a:rPr>
                        <a:t>Modell - type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a:solidFill>
                            <a:srgbClr val="000000"/>
                          </a:solidFill>
                          <a:effectLst/>
                          <a:latin typeface="+mn-lt"/>
                        </a:rPr>
                        <a:t>Bj.</a:t>
                      </a:r>
                      <a:br>
                        <a:rPr lang="de-AT" sz="600" b="1" i="0" u="none" strike="noStrike">
                          <a:solidFill>
                            <a:srgbClr val="000000"/>
                          </a:solidFill>
                          <a:effectLst/>
                          <a:latin typeface="+mn-lt"/>
                        </a:rPr>
                      </a:br>
                      <a:r>
                        <a:rPr lang="de-AT" sz="600" b="1" i="0" u="none" strike="noStrike">
                          <a:solidFill>
                            <a:srgbClr val="000000"/>
                          </a:solidFill>
                          <a:effectLst/>
                          <a:latin typeface="+mn-lt"/>
                        </a:rPr>
                        <a:t>year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AT" sz="600" b="1" i="0" u="none" strike="noStrike">
                          <a:solidFill>
                            <a:srgbClr val="000000"/>
                          </a:solidFill>
                          <a:effectLst/>
                          <a:latin typeface="+mn-lt"/>
                        </a:rPr>
                        <a:t>Ømm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AT" sz="600" b="1" i="0" u="none" strike="noStrike" dirty="0">
                          <a:solidFill>
                            <a:srgbClr val="000000"/>
                          </a:solidFill>
                          <a:effectLst/>
                          <a:latin typeface="+mn-lt"/>
                        </a:rPr>
                        <a:t>Beschreibung</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AT" sz="600" b="1" i="0" u="none" strike="noStrike" dirty="0" err="1">
                          <a:solidFill>
                            <a:srgbClr val="000000"/>
                          </a:solidFill>
                          <a:effectLst/>
                          <a:latin typeface="+mn-lt"/>
                        </a:rPr>
                        <a:t>description</a:t>
                      </a:r>
                      <a:endParaRPr lang="de-AT" sz="600" b="1" i="0" u="none" strike="noStrike" dirty="0">
                        <a:solidFill>
                          <a:srgbClr val="000000"/>
                        </a:solidFill>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dirty="0">
                          <a:effectLst/>
                          <a:latin typeface="+mn-lt"/>
                        </a:rPr>
                        <a:t>Typ</a:t>
                      </a:r>
                    </a:p>
                    <a:p>
                      <a:pPr algn="ctr" fontAlgn="ctr"/>
                      <a:r>
                        <a:rPr lang="de-AT" sz="600" b="1" i="0" u="none" strike="noStrike" dirty="0">
                          <a:effectLst/>
                          <a:latin typeface="+mn-lt"/>
                        </a:rPr>
                        <a:t>type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dirty="0">
                          <a:effectLst/>
                          <a:latin typeface="+mn-lt"/>
                        </a:rPr>
                        <a:t>Schalldämpfer </a:t>
                      </a:r>
                    </a:p>
                    <a:p>
                      <a:pPr algn="ctr" fontAlgn="ctr"/>
                      <a:r>
                        <a:rPr lang="de-AT" sz="600" b="1" i="0" u="none" strike="noStrike" dirty="0" err="1">
                          <a:effectLst/>
                          <a:latin typeface="+mn-lt"/>
                        </a:rPr>
                        <a:t>muffler</a:t>
                      </a:r>
                      <a:endParaRPr lang="de-AT" sz="600" b="1" i="0" u="none" strike="noStrike" dirty="0">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dirty="0">
                          <a:effectLst/>
                          <a:latin typeface="+mn-lt"/>
                        </a:rPr>
                        <a:t>Mantel</a:t>
                      </a:r>
                    </a:p>
                    <a:p>
                      <a:pPr algn="ctr" fontAlgn="ctr"/>
                      <a:r>
                        <a:rPr lang="de-AT" sz="600" b="1" i="0" u="none" strike="noStrike" dirty="0">
                          <a:effectLst/>
                          <a:latin typeface="+mn-lt"/>
                        </a:rPr>
                        <a:t>Variante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dirty="0" err="1">
                          <a:effectLst/>
                          <a:latin typeface="+mn-lt"/>
                        </a:rPr>
                        <a:t>sleeve</a:t>
                      </a:r>
                      <a:endParaRPr lang="de-AT" sz="600" b="1" i="0" u="none" strike="noStrike" dirty="0">
                        <a:effectLst/>
                        <a:latin typeface="+mn-lt"/>
                      </a:endParaRPr>
                    </a:p>
                    <a:p>
                      <a:pPr algn="ctr" fontAlgn="ctr"/>
                      <a:r>
                        <a:rPr lang="de-AT" sz="600" b="1" i="0" u="none" strike="noStrike" dirty="0" err="1">
                          <a:effectLst/>
                          <a:latin typeface="+mn-lt"/>
                        </a:rPr>
                        <a:t>version</a:t>
                      </a:r>
                      <a:endParaRPr lang="de-AT" sz="600" b="1" i="0" u="none" strike="noStrike" dirty="0">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dirty="0" err="1">
                          <a:effectLst/>
                          <a:latin typeface="+mn-lt"/>
                        </a:rPr>
                        <a:t>Setartikelnummer</a:t>
                      </a:r>
                      <a:endParaRPr lang="de-AT" sz="600" b="1" i="0" u="none" strike="noStrike" dirty="0">
                        <a:effectLst/>
                        <a:latin typeface="+mn-lt"/>
                      </a:endParaRPr>
                    </a:p>
                    <a:p>
                      <a:pPr algn="ctr" fontAlgn="ctr"/>
                      <a:r>
                        <a:rPr lang="de-AT" sz="600" b="1" i="0" u="none" strike="noStrike" dirty="0">
                          <a:effectLst/>
                          <a:latin typeface="+mn-lt"/>
                        </a:rPr>
                        <a:t>Set </a:t>
                      </a:r>
                      <a:r>
                        <a:rPr lang="de-AT" sz="600" b="1" i="0" u="none" strike="noStrike" dirty="0" err="1">
                          <a:effectLst/>
                          <a:latin typeface="+mn-lt"/>
                        </a:rPr>
                        <a:t>part</a:t>
                      </a:r>
                      <a:r>
                        <a:rPr lang="de-AT" sz="600" b="1" i="0" u="none" strike="noStrike" dirty="0">
                          <a:effectLst/>
                          <a:latin typeface="+mn-lt"/>
                        </a:rPr>
                        <a:t> </a:t>
                      </a:r>
                      <a:r>
                        <a:rPr lang="de-AT" sz="600" b="1" i="0" u="none" strike="noStrike" dirty="0" err="1">
                          <a:effectLst/>
                          <a:latin typeface="+mn-lt"/>
                        </a:rPr>
                        <a:t>number</a:t>
                      </a:r>
                      <a:endParaRPr lang="de-AT" sz="600" b="1" i="0" u="none" strike="noStrike" dirty="0">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effectLst/>
                          <a:latin typeface="+mn-lt"/>
                        </a:rPr>
                        <a:t>EUR </a:t>
                      </a:r>
                      <a:r>
                        <a:rPr lang="fr-FR" sz="600" b="1" i="0" u="none" strike="noStrike" dirty="0" err="1">
                          <a:effectLst/>
                          <a:latin typeface="+mn-lt"/>
                        </a:rPr>
                        <a:t>exkl</a:t>
                      </a:r>
                      <a:r>
                        <a:rPr lang="fr-FR" sz="600" b="1" i="0" u="none" strike="noStrike" dirty="0">
                          <a:effectLst/>
                          <a:latin typeface="+mn-lt"/>
                        </a:rPr>
                        <a:t>. </a:t>
                      </a:r>
                      <a:r>
                        <a:rPr lang="fr-FR" sz="600" b="1" i="0" u="none" strike="noStrike" dirty="0" err="1">
                          <a:effectLst/>
                          <a:latin typeface="+mn-lt"/>
                        </a:rPr>
                        <a:t>MwSt</a:t>
                      </a:r>
                      <a:r>
                        <a:rPr lang="fr-FR" sz="600" b="1" i="0" u="none" strike="noStrike" dirty="0">
                          <a:effectLst/>
                          <a:latin typeface="+mn-lt"/>
                        </a:rPr>
                        <a:t>.</a:t>
                      </a:r>
                      <a:br>
                        <a:rPr lang="fr-FR" sz="600" b="1" i="0" u="none" strike="noStrike" dirty="0">
                          <a:effectLst/>
                          <a:latin typeface="+mn-lt"/>
                        </a:rPr>
                      </a:br>
                      <a:r>
                        <a:rPr lang="fr-FR" sz="600" b="1" i="0" u="none" strike="noStrike" dirty="0">
                          <a:effectLst/>
                          <a:latin typeface="+mn-lt"/>
                        </a:rPr>
                        <a:t>EUR </a:t>
                      </a:r>
                      <a:r>
                        <a:rPr lang="fr-FR" sz="600" b="1" i="0" u="none" strike="noStrike" dirty="0" err="1">
                          <a:effectLst/>
                          <a:latin typeface="+mn-lt"/>
                        </a:rPr>
                        <a:t>excl</a:t>
                      </a:r>
                      <a:r>
                        <a:rPr lang="fr-FR" sz="600" b="1" i="0" u="none" strike="noStrike" dirty="0">
                          <a:effectLst/>
                          <a:latin typeface="+mn-lt"/>
                        </a:rPr>
                        <a:t>. VAT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106">
                <a:tc>
                  <a:txBody>
                    <a:bodyPr/>
                    <a:lstStyle/>
                    <a:p>
                      <a:pPr algn="l" fontAlgn="ctr"/>
                      <a:r>
                        <a:rPr lang="de-AT" sz="600" b="1" i="0" u="none" strike="noStrike" dirty="0">
                          <a:effectLst/>
                          <a:latin typeface="+mn-lt"/>
                        </a:rPr>
                        <a:t>K 1600 Bagger</a:t>
                      </a:r>
                      <a:br>
                        <a:rPr lang="de-AT" sz="600" b="1" i="0" u="none" strike="noStrike" dirty="0">
                          <a:effectLst/>
                          <a:latin typeface="+mn-lt"/>
                        </a:rPr>
                      </a:br>
                      <a:r>
                        <a:rPr lang="de-AT" sz="600" b="0" i="0" u="none" strike="noStrike" dirty="0">
                          <a:effectLst/>
                          <a:latin typeface="+mn-lt"/>
                        </a:rPr>
                        <a:t>118 kW</a:t>
                      </a:r>
                    </a:p>
                    <a:p>
                      <a:pPr algn="l" fontAlgn="ctr"/>
                      <a:r>
                        <a:rPr lang="de-AT" sz="600" b="0" i="0" u="none" strike="noStrike" dirty="0">
                          <a:effectLst/>
                          <a:latin typeface="+mn-lt"/>
                        </a:rPr>
                        <a:t>(EURO</a:t>
                      </a:r>
                      <a:r>
                        <a:rPr lang="de-AT" sz="600" b="0" i="0" u="none" strike="noStrike" baseline="0" dirty="0">
                          <a:effectLst/>
                          <a:latin typeface="+mn-lt"/>
                        </a:rPr>
                        <a:t> 4)</a:t>
                      </a:r>
                      <a:endParaRPr lang="de-AT" sz="600" b="1" i="0" u="none" strike="noStrike" dirty="0">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de-AT" sz="600" b="1" i="0" u="none" strike="noStrike" dirty="0">
                          <a:effectLst/>
                          <a:latin typeface="+mn-lt"/>
                        </a:rPr>
                        <a:t>17-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de-AT" sz="600" b="1" i="0" u="none" strike="noStrike" dirty="0">
                          <a:effectLst/>
                          <a:latin typeface="+mn-lt"/>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AT" sz="600" b="0" i="0" u="none" strike="noStrike" dirty="0">
                          <a:effectLst/>
                          <a:latin typeface="+mn-lt"/>
                        </a:rPr>
                        <a:t>Je 2 x Custom Schalldämpfer links und </a:t>
                      </a:r>
                      <a:br>
                        <a:rPr lang="de-AT" sz="600" b="0" i="0" u="none" strike="noStrike" dirty="0">
                          <a:effectLst/>
                          <a:latin typeface="+mn-lt"/>
                        </a:rPr>
                      </a:br>
                      <a:r>
                        <a:rPr lang="de-AT" sz="600" b="0" i="0" u="none" strike="noStrike" dirty="0">
                          <a:effectLst/>
                          <a:latin typeface="+mn-lt"/>
                        </a:rPr>
                        <a:t>rechts, </a:t>
                      </a:r>
                      <a:r>
                        <a:rPr lang="de-AT" sz="600" b="0" i="0" u="none" strike="noStrike" dirty="0" err="1">
                          <a:effectLst/>
                          <a:latin typeface="+mn-lt"/>
                        </a:rPr>
                        <a:t>Ø</a:t>
                      </a:r>
                      <a:r>
                        <a:rPr lang="de-AT" sz="600" b="0" i="0" u="none" strike="noStrike" dirty="0">
                          <a:effectLst/>
                          <a:latin typeface="+mn-lt"/>
                        </a:rPr>
                        <a:t> 102 mm, schräg, gerollt, inkl. Verbindungsrohre, mit </a:t>
                      </a:r>
                      <a:r>
                        <a:rPr lang="de-AT" sz="600" b="0" i="0" u="none" strike="noStrike" dirty="0" err="1">
                          <a:effectLst/>
                          <a:latin typeface="+mn-lt"/>
                        </a:rPr>
                        <a:t>entnehmbaren</a:t>
                      </a:r>
                      <a:r>
                        <a:rPr lang="de-AT" sz="600" b="0" i="0" u="none" strike="noStrike" dirty="0">
                          <a:effectLst/>
                          <a:latin typeface="+mn-lt"/>
                        </a:rPr>
                        <a:t> Soundeinsatz</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mn-lt"/>
                        </a:rPr>
                        <a:t>Quad L/R custom exhaust, Ø 102 mm, angled &amp; rolled outlets, incl. connecting tubes, with removable sound insert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a:effectLst/>
                          <a:latin typeface="+mn-lt"/>
                        </a:rPr>
                        <a:t>RACE (no EG/ABE/EEC)</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a:effectLst/>
                          <a:latin typeface="+mn-lt"/>
                        </a:rPr>
                        <a:t>CUSTOM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a:effectLst/>
                          <a:latin typeface="+mn-lt"/>
                        </a:rPr>
                        <a:t>Edelstahl schwarz</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a:effectLst/>
                          <a:latin typeface="+mn-lt"/>
                        </a:rPr>
                        <a:t>stainless steel black</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a:effectLst/>
                          <a:latin typeface="+mn-lt"/>
                        </a:rPr>
                        <a:t>097783 089518LR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dirty="0">
                          <a:effectLst/>
                          <a:latin typeface="+mn-lt"/>
                        </a:rPr>
                        <a:t>1.580,00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079">
                <a:tc>
                  <a:txBody>
                    <a:bodyPr/>
                    <a:lstStyle/>
                    <a:p>
                      <a:pPr algn="l" fontAlgn="ctr"/>
                      <a:r>
                        <a:rPr lang="de-AT" sz="600" b="0" i="0" u="none" strike="noStrike" dirty="0">
                          <a:effectLst/>
                          <a:latin typeface="+mn-lt"/>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a:effectLst/>
                          <a:latin typeface="+mn-lt"/>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a:effectLst/>
                          <a:latin typeface="+mn-lt"/>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AT" sz="600" b="0" i="0" u="none" strike="noStrike">
                          <a:effectLst/>
                          <a:latin typeface="+mn-lt"/>
                        </a:rPr>
                        <a:t>Edelstahl - Krümmer (6-2) ohne Kat. anstelle Serienkrümmer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mn-lt"/>
                        </a:rPr>
                        <a:t>stainless steel header (6-2) no cat. instead of original header fits</a:t>
                      </a:r>
                      <a:r>
                        <a:rPr lang="en-US" sz="600" b="0" i="0" u="none" strike="noStrike" baseline="0" dirty="0">
                          <a:effectLst/>
                          <a:latin typeface="+mn-lt"/>
                        </a:rPr>
                        <a:t> with OE and REMUS exhausts</a:t>
                      </a:r>
                      <a:endParaRPr lang="en-US" sz="600" b="0" i="0" u="none" strike="noStrike" dirty="0">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err="1">
                          <a:effectLst/>
                          <a:latin typeface="+mn-lt"/>
                        </a:rPr>
                        <a:t>Race</a:t>
                      </a:r>
                      <a:r>
                        <a:rPr lang="de-AT" sz="600" b="0" i="0" u="none" strike="noStrike" dirty="0">
                          <a:effectLst/>
                          <a:latin typeface="+mn-lt"/>
                        </a:rPr>
                        <a:t> (</a:t>
                      </a:r>
                      <a:r>
                        <a:rPr lang="de-AT" sz="600" b="0" i="0" u="none" strike="noStrike" dirty="0" err="1">
                          <a:effectLst/>
                          <a:latin typeface="+mn-lt"/>
                        </a:rPr>
                        <a:t>no</a:t>
                      </a:r>
                      <a:r>
                        <a:rPr lang="de-AT" sz="600" b="0" i="0" u="none" strike="noStrike" dirty="0">
                          <a:effectLst/>
                          <a:latin typeface="+mn-lt"/>
                        </a:rPr>
                        <a:t> EG/ABE/EEC)</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a:effectLst/>
                          <a:latin typeface="+mn-lt"/>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a:effectLst/>
                          <a:latin typeface="+mn-lt"/>
                        </a:rPr>
                        <a:t>Edelstahl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err="1">
                          <a:effectLst/>
                          <a:latin typeface="+mn-lt"/>
                        </a:rPr>
                        <a:t>stainless</a:t>
                      </a:r>
                      <a:r>
                        <a:rPr lang="de-AT" sz="600" b="0" i="0" u="none" strike="noStrike" dirty="0">
                          <a:effectLst/>
                          <a:latin typeface="+mn-lt"/>
                        </a:rPr>
                        <a:t> </a:t>
                      </a:r>
                      <a:r>
                        <a:rPr lang="de-AT" sz="600" b="0" i="0" u="none" strike="noStrike" dirty="0" err="1">
                          <a:effectLst/>
                          <a:latin typeface="+mn-lt"/>
                        </a:rPr>
                        <a:t>steel</a:t>
                      </a:r>
                      <a:endParaRPr lang="de-AT" sz="600" b="0" i="0" u="none" strike="noStrike" dirty="0">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0" i="0" u="none" strike="noStrike" dirty="0">
                          <a:effectLst/>
                          <a:latin typeface="+mn-lt"/>
                        </a:rPr>
                        <a:t>0101 089911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600" b="1" i="0" u="none" strike="noStrike" dirty="0">
                          <a:effectLst/>
                          <a:latin typeface="+mn-lt"/>
                        </a:rPr>
                        <a:t>928,00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2005">
                <a:tc gridSpan="4">
                  <a:txBody>
                    <a:bodyPr/>
                    <a:lstStyle/>
                    <a:p>
                      <a:pPr algn="l" fontAlgn="b"/>
                      <a:r>
                        <a:rPr lang="de-AT" sz="500" b="0" i="0" u="none" strike="noStrike" dirty="0">
                          <a:effectLst/>
                          <a:latin typeface="+mn-lt"/>
                        </a:rPr>
                        <a:t>Preise 2018 in Euro exkl. MwSt. / Prices 2018 in Euro excl. VAT!</a:t>
                      </a:r>
                    </a:p>
                  </a:txBody>
                  <a:tcPr marL="45720" marR="4572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AT"/>
                    </a:p>
                  </a:txBody>
                  <a:tcPr/>
                </a:tc>
                <a:tc hMerge="1">
                  <a:txBody>
                    <a:bodyPr/>
                    <a:lstStyle/>
                    <a:p>
                      <a:endParaRPr lang="de-AT"/>
                    </a:p>
                  </a:txBody>
                  <a:tcPr/>
                </a:tc>
                <a:tc hMerge="1">
                  <a:txBody>
                    <a:bodyPr/>
                    <a:lstStyle/>
                    <a:p>
                      <a:endParaRPr lang="de-AT"/>
                    </a:p>
                  </a:txBody>
                  <a:tcPr/>
                </a:tc>
                <a:tc>
                  <a:txBody>
                    <a:bodyPr/>
                    <a:lstStyle/>
                    <a:p>
                      <a:pPr algn="l" fontAlgn="ctr"/>
                      <a:r>
                        <a:rPr lang="de-AT" sz="500" b="0" i="0" u="none" strike="noStrike">
                          <a:effectLst/>
                          <a:latin typeface="+mn-lt"/>
                        </a:rPr>
                        <a:t> </a:t>
                      </a: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AT" sz="500" b="0" i="0" u="none" strike="noStrike">
                          <a:effectLst/>
                          <a:latin typeface="+mn-lt"/>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AT" sz="500" b="0" i="0" u="none" strike="noStrike">
                          <a:effectLst/>
                          <a:latin typeface="+mn-lt"/>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AT" sz="500" b="0" i="0" u="none" strike="noStrike">
                          <a:effectLst/>
                          <a:latin typeface="+mn-lt"/>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de-AT" sz="500" b="0" i="0" u="none" strike="noStrike" dirty="0">
                          <a:effectLst/>
                          <a:latin typeface="+mn-lt"/>
                        </a:rPr>
                        <a:t>Irrtum und Änderung vorbehalten / Errors </a:t>
                      </a:r>
                      <a:r>
                        <a:rPr lang="de-AT" sz="500" b="0" i="0" u="none" strike="noStrike" dirty="0" err="1">
                          <a:effectLst/>
                          <a:latin typeface="+mn-lt"/>
                        </a:rPr>
                        <a:t>and</a:t>
                      </a:r>
                      <a:r>
                        <a:rPr lang="de-AT" sz="500" b="0" i="0" u="none" strike="noStrike" dirty="0">
                          <a:effectLst/>
                          <a:latin typeface="+mn-lt"/>
                        </a:rPr>
                        <a:t> </a:t>
                      </a:r>
                      <a:r>
                        <a:rPr lang="de-AT" sz="500" b="0" i="0" u="none" strike="noStrike" dirty="0" err="1">
                          <a:effectLst/>
                          <a:latin typeface="+mn-lt"/>
                        </a:rPr>
                        <a:t>omission</a:t>
                      </a:r>
                      <a:r>
                        <a:rPr lang="de-AT" sz="500" b="0" i="0" u="none" strike="noStrike" dirty="0">
                          <a:effectLst/>
                          <a:latin typeface="+mn-lt"/>
                        </a:rPr>
                        <a:t> </a:t>
                      </a:r>
                      <a:r>
                        <a:rPr lang="de-AT" sz="500" b="0" i="0" u="none" strike="noStrike" dirty="0" err="1">
                          <a:effectLst/>
                          <a:latin typeface="+mn-lt"/>
                        </a:rPr>
                        <a:t>excepted</a:t>
                      </a:r>
                      <a:endParaRPr lang="de-AT" sz="500" b="0" i="0" u="none" strike="noStrike" dirty="0">
                        <a:effectLst/>
                        <a:latin typeface="+mn-lt"/>
                      </a:endParaRPr>
                    </a:p>
                  </a:txBody>
                  <a:tcPr marL="45720" marR="4572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0005"/>
                  </a:ext>
                </a:extLst>
              </a:tr>
            </a:tbl>
          </a:graphicData>
        </a:graphic>
      </p:graphicFrame>
      <p:sp>
        <p:nvSpPr>
          <p:cNvPr id="3" name="Textplatzhalter 2"/>
          <p:cNvSpPr>
            <a:spLocks noGrp="1"/>
          </p:cNvSpPr>
          <p:nvPr>
            <p:ph type="body" sz="quarter" idx="13"/>
          </p:nvPr>
        </p:nvSpPr>
        <p:spPr>
          <a:xfrm>
            <a:off x="4211960" y="1340768"/>
            <a:ext cx="4681884" cy="432048"/>
          </a:xfrm>
        </p:spPr>
        <p:txBody>
          <a:bodyPr/>
          <a:lstStyle/>
          <a:p>
            <a:pPr algn="r">
              <a:buNone/>
            </a:pPr>
            <a:r>
              <a:rPr lang="de-AT" sz="1800" b="1" dirty="0"/>
              <a:t>Artikelliste / Part </a:t>
            </a:r>
            <a:r>
              <a:rPr lang="de-AT" sz="1800" b="1" dirty="0" err="1"/>
              <a:t>numbers</a:t>
            </a:r>
            <a:endParaRPr lang="de-AT" sz="1800" b="1" dirty="0"/>
          </a:p>
        </p:txBody>
      </p:sp>
    </p:spTree>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1006</Words>
  <Application>Microsoft Macintosh PowerPoint</Application>
  <PresentationFormat>Bildschirmpräsentation (4:3)</PresentationFormat>
  <Paragraphs>96</Paragraphs>
  <Slides>9</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Helvetica</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benjamin.druck</dc:creator>
  <cp:lastModifiedBy>Benjamin Druck</cp:lastModifiedBy>
  <cp:revision>157</cp:revision>
  <cp:lastPrinted>2018-02-12T13:30:41Z</cp:lastPrinted>
  <dcterms:created xsi:type="dcterms:W3CDTF">2014-04-07T11:02:28Z</dcterms:created>
  <dcterms:modified xsi:type="dcterms:W3CDTF">2018-02-21T14:31:48Z</dcterms:modified>
</cp:coreProperties>
</file>