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3" r:id="rId4"/>
    <p:sldId id="262" r:id="rId5"/>
    <p:sldId id="259" r:id="rId6"/>
    <p:sldId id="260" r:id="rId7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89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65" autoAdjust="0"/>
  </p:normalViewPr>
  <p:slideViewPr>
    <p:cSldViewPr>
      <p:cViewPr varScale="1">
        <p:scale>
          <a:sx n="140" d="100"/>
          <a:sy n="140" d="100"/>
        </p:scale>
        <p:origin x="-6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089"/>
        <p:guide orient="horz" pos="3108"/>
        <p:guide pos="2103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09.06.16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09.06.16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06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2456" r="16697" b="4237"/>
          <a:stretch/>
        </p:blipFill>
        <p:spPr>
          <a:xfrm>
            <a:off x="2339752" y="1420227"/>
            <a:ext cx="5112569" cy="3964848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411760" y="5373216"/>
            <a:ext cx="6408712" cy="50405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Triumph </a:t>
            </a:r>
            <a:r>
              <a:rPr lang="de-AT" b="1" dirty="0" err="1" smtClean="0"/>
              <a:t>Bonneville</a:t>
            </a:r>
            <a:r>
              <a:rPr lang="de-AT" b="1" dirty="0" smtClean="0"/>
              <a:t> T120 Mod. 2016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14/2016</a:t>
            </a:r>
            <a:endParaRPr lang="de-AT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r="14832"/>
          <a:stretch/>
        </p:blipFill>
        <p:spPr>
          <a:xfrm>
            <a:off x="107504" y="1963874"/>
            <a:ext cx="4595782" cy="361759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2456" r="16697" b="4237"/>
          <a:stretch/>
        </p:blipFill>
        <p:spPr>
          <a:xfrm>
            <a:off x="4541221" y="1665237"/>
            <a:ext cx="4352623" cy="337546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403648" y="5593181"/>
            <a:ext cx="2928958" cy="482396"/>
          </a:xfrm>
        </p:spPr>
        <p:txBody>
          <a:bodyPr/>
          <a:lstStyle/>
          <a:p>
            <a:pPr algn="ctr">
              <a:buNone/>
            </a:pPr>
            <a:r>
              <a:rPr lang="de-AT" sz="900" dirty="0" smtClean="0"/>
              <a:t>Abbildung kann vom Original abweichen / </a:t>
            </a:r>
          </a:p>
          <a:p>
            <a:pPr algn="ctr">
              <a:buNone/>
            </a:pPr>
            <a:r>
              <a:rPr lang="de-AT" sz="900" dirty="0" smtClean="0"/>
              <a:t>Picture </a:t>
            </a:r>
            <a:r>
              <a:rPr lang="de-AT" sz="900" dirty="0" err="1" smtClean="0"/>
              <a:t>can</a:t>
            </a:r>
            <a:r>
              <a:rPr lang="de-AT" sz="900" dirty="0" smtClean="0"/>
              <a:t> </a:t>
            </a:r>
            <a:r>
              <a:rPr lang="de-AT" sz="900" dirty="0" err="1" smtClean="0"/>
              <a:t>deviate</a:t>
            </a:r>
            <a:r>
              <a:rPr lang="de-AT" sz="900" dirty="0" smtClean="0"/>
              <a:t> </a:t>
            </a:r>
            <a:r>
              <a:rPr lang="de-AT" sz="900" dirty="0" err="1" smtClean="0"/>
              <a:t>from</a:t>
            </a:r>
            <a:r>
              <a:rPr lang="de-AT" sz="900" dirty="0" smtClean="0"/>
              <a:t> original </a:t>
            </a:r>
            <a:r>
              <a:rPr lang="de-AT" sz="900" dirty="0" err="1" smtClean="0"/>
              <a:t>product</a:t>
            </a:r>
            <a:endParaRPr lang="de-AT" sz="9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45914"/>
              </p:ext>
            </p:extLst>
          </p:nvPr>
        </p:nvGraphicFramePr>
        <p:xfrm>
          <a:off x="5514365" y="5065617"/>
          <a:ext cx="3389229" cy="1034760"/>
        </p:xfrm>
        <a:graphic>
          <a:graphicData uri="http://schemas.openxmlformats.org/drawingml/2006/table">
            <a:tbl>
              <a:tblPr/>
              <a:tblGrid>
                <a:gridCol w="748534"/>
                <a:gridCol w="748534"/>
                <a:gridCol w="346807"/>
                <a:gridCol w="566875"/>
                <a:gridCol w="978479"/>
              </a:tblGrid>
              <a:tr h="1918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Helvetica-Narrow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Helvetica-Narrow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Helvetica-Narrow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Edelstahl</a:t>
                      </a:r>
                      <a:r>
                        <a:rPr lang="de-AT" sz="800" b="1" i="0" u="none" strike="noStrike" baseline="0" dirty="0" smtClean="0">
                          <a:latin typeface="Helvetica-Narrow"/>
                        </a:rPr>
                        <a:t> /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steel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Schalldämpfer links und rechts / </a:t>
                      </a:r>
                    </a:p>
                    <a:p>
                      <a:pPr algn="ctr" fontAlgn="b"/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silencer</a:t>
                      </a:r>
                      <a:r>
                        <a:rPr lang="de-AT" sz="800" b="0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left</a:t>
                      </a:r>
                      <a:r>
                        <a:rPr lang="de-AT" sz="800" b="0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and</a:t>
                      </a:r>
                      <a:r>
                        <a:rPr lang="de-AT" sz="800" b="0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right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6,80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4,70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3" y="1470723"/>
            <a:ext cx="4000500" cy="225094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1" y="3741646"/>
            <a:ext cx="4000500" cy="225094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5" r="32966"/>
          <a:stretch/>
        </p:blipFill>
        <p:spPr>
          <a:xfrm>
            <a:off x="5519777" y="1595835"/>
            <a:ext cx="2458935" cy="4496572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999263" y="5877272"/>
            <a:ext cx="5511556" cy="482396"/>
          </a:xfrm>
        </p:spPr>
        <p:txBody>
          <a:bodyPr/>
          <a:lstStyle/>
          <a:p>
            <a:pPr algn="ctr">
              <a:buNone/>
            </a:pPr>
            <a:r>
              <a:rPr lang="de-AT" sz="900" dirty="0" smtClean="0"/>
              <a:t>Abbildung kann vom Original abweichen / Picture </a:t>
            </a:r>
            <a:r>
              <a:rPr lang="de-AT" sz="900" dirty="0" err="1" smtClean="0"/>
              <a:t>can</a:t>
            </a:r>
            <a:r>
              <a:rPr lang="de-AT" sz="900" dirty="0" smtClean="0"/>
              <a:t> </a:t>
            </a:r>
            <a:r>
              <a:rPr lang="de-AT" sz="900" dirty="0" err="1" smtClean="0"/>
              <a:t>deviate</a:t>
            </a:r>
            <a:r>
              <a:rPr lang="de-AT" sz="900" dirty="0" smtClean="0"/>
              <a:t> </a:t>
            </a:r>
            <a:r>
              <a:rPr lang="de-AT" sz="900" dirty="0" err="1" smtClean="0"/>
              <a:t>from</a:t>
            </a:r>
            <a:r>
              <a:rPr lang="de-AT" sz="900" dirty="0" smtClean="0"/>
              <a:t> original </a:t>
            </a:r>
            <a:r>
              <a:rPr lang="de-AT" sz="900" dirty="0" err="1" smtClean="0"/>
              <a:t>product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57816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50427"/>
            <a:ext cx="6890468" cy="43204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915816" y="5877272"/>
            <a:ext cx="6120408" cy="432246"/>
          </a:xfrm>
        </p:spPr>
        <p:txBody>
          <a:bodyPr/>
          <a:lstStyle/>
          <a:p>
            <a:pPr algn="r"/>
            <a:r>
              <a:rPr lang="de-AT" sz="900" dirty="0" smtClean="0"/>
              <a:t>Technische Änderungen und Irrtümer bleiben vorbehalten. </a:t>
            </a:r>
            <a:r>
              <a:rPr lang="de-AT" sz="900" dirty="0" err="1" smtClean="0"/>
              <a:t>Subject</a:t>
            </a:r>
            <a:r>
              <a:rPr lang="de-AT" sz="900" dirty="0" smtClean="0"/>
              <a:t> </a:t>
            </a:r>
            <a:r>
              <a:rPr lang="de-AT" sz="900" dirty="0" err="1" smtClean="0"/>
              <a:t>to</a:t>
            </a:r>
            <a:r>
              <a:rPr lang="de-AT" sz="900" dirty="0" smtClean="0"/>
              <a:t> </a:t>
            </a:r>
            <a:r>
              <a:rPr lang="de-AT" sz="900" dirty="0" err="1" smtClean="0"/>
              <a:t>technical</a:t>
            </a:r>
            <a:r>
              <a:rPr lang="de-AT" sz="900" dirty="0" smtClean="0"/>
              <a:t> </a:t>
            </a:r>
            <a:r>
              <a:rPr lang="de-AT" sz="900" dirty="0" err="1" smtClean="0"/>
              <a:t>alterations</a:t>
            </a:r>
            <a:r>
              <a:rPr lang="de-AT" sz="900" dirty="0" smtClean="0"/>
              <a:t> </a:t>
            </a:r>
            <a:r>
              <a:rPr lang="de-AT" sz="900" dirty="0" err="1" smtClean="0"/>
              <a:t>and</a:t>
            </a:r>
            <a:r>
              <a:rPr lang="de-AT" sz="900" dirty="0" smtClean="0"/>
              <a:t> </a:t>
            </a:r>
            <a:r>
              <a:rPr lang="de-AT" sz="900" dirty="0" err="1" smtClean="0"/>
              <a:t>errors</a:t>
            </a:r>
            <a:r>
              <a:rPr lang="de-AT" sz="900" dirty="0" smtClean="0"/>
              <a:t>.</a:t>
            </a:r>
            <a:endParaRPr lang="de-AT" sz="9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20072" y="1240824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306986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4041993252"/>
              </p:ext>
            </p:extLst>
          </p:nvPr>
        </p:nvGraphicFramePr>
        <p:xfrm>
          <a:off x="179388" y="1844824"/>
          <a:ext cx="8856661" cy="1584959"/>
        </p:xfrm>
        <a:graphic>
          <a:graphicData uri="http://schemas.openxmlformats.org/drawingml/2006/table">
            <a:tbl>
              <a:tblPr/>
              <a:tblGrid>
                <a:gridCol w="1155904"/>
                <a:gridCol w="325098"/>
                <a:gridCol w="338643"/>
                <a:gridCol w="1636863"/>
                <a:gridCol w="1296144"/>
                <a:gridCol w="254760"/>
                <a:gridCol w="105280"/>
                <a:gridCol w="355275"/>
                <a:gridCol w="722440"/>
                <a:gridCol w="767592"/>
                <a:gridCol w="1011416"/>
                <a:gridCol w="887246"/>
              </a:tblGrid>
              <a:tr h="223448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IM DETAIL / PART 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0990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Bj.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Typ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600" b="1" i="0" u="none" strike="noStrike">
                        <a:effectLst/>
                        <a:latin typeface="Helvetica-Narrow"/>
                      </a:endParaRPr>
                    </a:p>
                  </a:txBody>
                  <a:tcPr marL="6771" marR="6771" marT="6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Mantel</a:t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sleeve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/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Artikelnummer</a:t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part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number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0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Bonneville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 T120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Tapered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Schalldämpfer links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Tapered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muffler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left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7102 918016L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330,00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50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Bonneville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 T120 </a:t>
                      </a:r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black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Tapered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Schalldämpfer rechts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Tapered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muffler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right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7102 918016R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330,00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50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Tapered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Schalldämpfer links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Tapered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muffler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left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7702 918016L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330,00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50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Tapered Schalldämpfer rechts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Tapered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muffler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right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7702 918016R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330,00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881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6" name="Tabellenplatzhalter 5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556722023"/>
              </p:ext>
            </p:extLst>
          </p:nvPr>
        </p:nvGraphicFramePr>
        <p:xfrm>
          <a:off x="179389" y="1844824"/>
          <a:ext cx="8856660" cy="1244542"/>
        </p:xfrm>
        <a:graphic>
          <a:graphicData uri="http://schemas.openxmlformats.org/drawingml/2006/table">
            <a:tbl>
              <a:tblPr/>
              <a:tblGrid>
                <a:gridCol w="952773"/>
                <a:gridCol w="267967"/>
                <a:gridCol w="293161"/>
                <a:gridCol w="1798590"/>
                <a:gridCol w="1368152"/>
                <a:gridCol w="163381"/>
                <a:gridCol w="124651"/>
                <a:gridCol w="288032"/>
                <a:gridCol w="606508"/>
                <a:gridCol w="760385"/>
                <a:gridCol w="762676"/>
                <a:gridCol w="762676"/>
                <a:gridCol w="707708"/>
              </a:tblGrid>
              <a:tr h="228812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Bj</a:t>
                      </a:r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.</a:t>
                      </a:r>
                      <a:b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year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Typ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de-AT" sz="600" b="1" i="0" u="none" strike="noStrike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Schalldämpfer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Mantel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sleeve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Setartikelnummer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7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muffler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setpartnumber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0801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Bonneville T120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Tapered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Schalldämpfer links/rechts Ø </a:t>
                      </a:r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84mm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Tapered muffler left/right Ø </a:t>
                      </a:r>
                      <a:r>
                        <a:rPr lang="en-US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84mm</a:t>
                      </a:r>
                      <a:endParaRPr lang="en-US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CUSTOM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007102 918016LR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660,00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1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Bonneville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 T120 </a:t>
                      </a:r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black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CUSTOM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007702 918016LR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660,00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07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349</Words>
  <Application>Microsoft Macintosh PowerPoint</Application>
  <PresentationFormat>Bildschirmpräsentation (4:3)</PresentationFormat>
  <Paragraphs>128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99</cp:revision>
  <cp:lastPrinted>2016-05-31T11:33:15Z</cp:lastPrinted>
  <dcterms:created xsi:type="dcterms:W3CDTF">2014-04-07T11:02:28Z</dcterms:created>
  <dcterms:modified xsi:type="dcterms:W3CDTF">2016-06-09T08:09:38Z</dcterms:modified>
</cp:coreProperties>
</file>