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68" r:id="rId4"/>
    <p:sldId id="267" r:id="rId5"/>
    <p:sldId id="262" r:id="rId6"/>
    <p:sldId id="269" r:id="rId7"/>
    <p:sldId id="259" r:id="rId8"/>
    <p:sldId id="260" r:id="rId9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541" autoAdjust="0"/>
  </p:normalViewPr>
  <p:slideViewPr>
    <p:cSldViewPr>
      <p:cViewPr>
        <p:scale>
          <a:sx n="160" d="100"/>
          <a:sy n="160" d="100"/>
        </p:scale>
        <p:origin x="-26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20.07.17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20.07.17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64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649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25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96900" y="5517232"/>
            <a:ext cx="8496944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KTM 1290 Super Adventure S Mod. 2017 (Euro 4)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</a:t>
            </a:r>
            <a:r>
              <a:rPr lang="de-AT" sz="1800" dirty="0" smtClean="0"/>
              <a:t>24/2017</a:t>
            </a:r>
            <a:endParaRPr lang="de-AT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9288" b="2415"/>
          <a:stretch/>
        </p:blipFill>
        <p:spPr>
          <a:xfrm>
            <a:off x="2843808" y="1648878"/>
            <a:ext cx="4464496" cy="3940362"/>
          </a:xfrm>
          <a:prstGeom prst="rect">
            <a:avLst/>
          </a:prstGeom>
        </p:spPr>
      </p:pic>
      <p:sp>
        <p:nvSpPr>
          <p:cNvPr id="5" name="Parallelogramm 4"/>
          <p:cNvSpPr/>
          <p:nvPr/>
        </p:nvSpPr>
        <p:spPr>
          <a:xfrm>
            <a:off x="-512875" y="1745037"/>
            <a:ext cx="2996643" cy="1871449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143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-252536" y="1700808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+ 4,2 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52535" y="270892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- 2,4 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52535" y="220486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+ 3,4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252535" y="3283243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de-AT" sz="1000" dirty="0" smtClean="0">
                <a:solidFill>
                  <a:schemeClr val="bg1"/>
                </a:solidFill>
              </a:rPr>
              <a:t>*bei 8700 </a:t>
            </a:r>
            <a:r>
              <a:rPr lang="de-AT" sz="1000" dirty="0">
                <a:solidFill>
                  <a:schemeClr val="bg1"/>
                </a:solidFill>
              </a:rPr>
              <a:t>U/min </a:t>
            </a:r>
            <a:r>
              <a:rPr lang="de-AT" sz="1000" dirty="0" smtClean="0">
                <a:solidFill>
                  <a:schemeClr val="bg1"/>
                </a:solidFill>
              </a:rPr>
              <a:t>|</a:t>
            </a:r>
            <a:r>
              <a:rPr lang="de-AT" sz="1000" dirty="0">
                <a:solidFill>
                  <a:schemeClr val="bg1"/>
                </a:solidFill>
              </a:rPr>
              <a:t> at</a:t>
            </a:r>
            <a:r>
              <a:rPr lang="de-AT" sz="1000" dirty="0" smtClean="0">
                <a:solidFill>
                  <a:schemeClr val="bg1"/>
                </a:solidFill>
              </a:rPr>
              <a:t> 8700 </a:t>
            </a:r>
            <a:r>
              <a:rPr lang="de-AT" sz="1000" dirty="0" err="1" smtClean="0">
                <a:solidFill>
                  <a:schemeClr val="bg1"/>
                </a:solidFill>
              </a:rPr>
              <a:t>rpm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63688" y="1789100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80972" y="2291389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REMUS 8</a:t>
            </a:r>
            <a:endParaRPr lang="de-AT" sz="1800" b="1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9288" b="2415"/>
          <a:stretch/>
        </p:blipFill>
        <p:spPr>
          <a:xfrm>
            <a:off x="611560" y="2034686"/>
            <a:ext cx="4057010" cy="3580715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803486"/>
              </p:ext>
            </p:extLst>
          </p:nvPr>
        </p:nvGraphicFramePr>
        <p:xfrm>
          <a:off x="4869144" y="4601941"/>
          <a:ext cx="3937000" cy="132588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</a:tblGrid>
              <a:tr h="16764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Außenmantel / sleeve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Verbindungsrohr / connecting tube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5,90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0,30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3,20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9"/>
          <a:stretch/>
        </p:blipFill>
        <p:spPr>
          <a:xfrm>
            <a:off x="4854256" y="2034686"/>
            <a:ext cx="3951888" cy="24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30182"/>
              </p:ext>
            </p:extLst>
          </p:nvPr>
        </p:nvGraphicFramePr>
        <p:xfrm>
          <a:off x="4648576" y="4779043"/>
          <a:ext cx="4095653" cy="990600"/>
        </p:xfrm>
        <a:graphic>
          <a:graphicData uri="http://schemas.openxmlformats.org/drawingml/2006/table">
            <a:tbl>
              <a:tblPr/>
              <a:tblGrid>
                <a:gridCol w="544917"/>
                <a:gridCol w="688635"/>
                <a:gridCol w="116840"/>
                <a:gridCol w="524453"/>
                <a:gridCol w="815276"/>
                <a:gridCol w="702766"/>
                <a:gridCol w="702766"/>
              </a:tblGrid>
              <a:tr h="20916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Helvetica-Narrow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Edelstahl</a:t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steel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Titan</a:t>
                      </a:r>
                      <a:br>
                        <a:rPr lang="de-AT" sz="800" b="1" i="0" u="none" strike="noStrike" dirty="0" smtClean="0">
                          <a:latin typeface="Helvetica-Narrow"/>
                        </a:rPr>
                      </a:br>
                      <a:r>
                        <a:rPr lang="de-AT" sz="800" b="1" i="0" u="none" strike="noStrike" dirty="0" err="1" smtClean="0">
                          <a:latin typeface="Helvetica-Narrow"/>
                        </a:rPr>
                        <a:t>titanium</a:t>
                      </a:r>
                      <a:endParaRPr lang="de-AT" sz="800" b="1" i="0" u="none" strike="noStrike" dirty="0" smtClean="0"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Helvetica-Narrow"/>
                        </a:rPr>
                        <a:t>Carbon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5,90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Helvetica-Narrow"/>
                        </a:rPr>
                        <a:t>3,00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2,90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Helvetica-Narrow"/>
                        </a:rPr>
                        <a:t>2,80</a:t>
                      </a:r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Bildplatzhalter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127319"/>
            <a:ext cx="4080781" cy="2293398"/>
          </a:xfr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17713" b="2415"/>
          <a:stretch/>
        </p:blipFill>
        <p:spPr>
          <a:xfrm>
            <a:off x="251520" y="1988840"/>
            <a:ext cx="4248718" cy="37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sp>
        <p:nvSpPr>
          <p:cNvPr id="5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Krümmer / </a:t>
            </a:r>
            <a:r>
              <a:rPr lang="de-AT" sz="1800" dirty="0" err="1" smtClean="0"/>
              <a:t>header</a:t>
            </a:r>
            <a:r>
              <a:rPr lang="de-AT" sz="1800" dirty="0" smtClean="0"/>
              <a:t> (RACE)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10500" r="4669" b="17051"/>
          <a:stretch/>
        </p:blipFill>
        <p:spPr>
          <a:xfrm>
            <a:off x="1571184" y="1842620"/>
            <a:ext cx="5832648" cy="41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REMUS 8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5502" r="5901" b="7713"/>
          <a:stretch/>
        </p:blipFill>
        <p:spPr>
          <a:xfrm>
            <a:off x="1225236" y="1946217"/>
            <a:ext cx="6524546" cy="39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5502" r="5901" b="8825"/>
          <a:stretch/>
        </p:blipFill>
        <p:spPr>
          <a:xfrm>
            <a:off x="1212676" y="1916423"/>
            <a:ext cx="6549666" cy="39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5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031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08888046"/>
              </p:ext>
            </p:extLst>
          </p:nvPr>
        </p:nvGraphicFramePr>
        <p:xfrm>
          <a:off x="179834" y="1810951"/>
          <a:ext cx="8784654" cy="2407920"/>
        </p:xfrm>
        <a:graphic>
          <a:graphicData uri="http://schemas.openxmlformats.org/drawingml/2006/table">
            <a:tbl>
              <a:tblPr/>
              <a:tblGrid>
                <a:gridCol w="1240254"/>
                <a:gridCol w="258758"/>
                <a:gridCol w="273034"/>
                <a:gridCol w="1329480"/>
                <a:gridCol w="1695311"/>
                <a:gridCol w="624589"/>
                <a:gridCol w="731661"/>
                <a:gridCol w="776274"/>
                <a:gridCol w="1026109"/>
                <a:gridCol w="829184"/>
              </a:tblGrid>
              <a:tr h="219202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ARTIKELNUMMERN IM DETAIL / PART NUMBERS IN DETAIL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1256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Mantel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exkl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MwSt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excl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4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1290 Super 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Adventure 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- Verbindungsrohr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mit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connecting tube incl.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0105 658017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53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1290 Super 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Adventure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REMUS 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REMUS 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matt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84682 658017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0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1290 Super 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Adventure 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REMUS 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REMUS 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black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64782 658017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118 kW, KTM Adventure,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mit Carbon Hitzeschutz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incl. Carbon heat protection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mit Carbon Hitzeschutz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incl. Carbon heat protection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806,00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18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mit Carbon Hitzeschutz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incl. Carbon heat protection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46"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- Krümmer (2-1) ohne Kat. anstelle Serienkrümmer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header (2-1) no cat. instead of original header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0101 658013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512,00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82283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9" name="Tabellenplatzhalter 8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635589824"/>
              </p:ext>
            </p:extLst>
          </p:nvPr>
        </p:nvGraphicFramePr>
        <p:xfrm>
          <a:off x="173449" y="1844824"/>
          <a:ext cx="8791039" cy="2042160"/>
        </p:xfrm>
        <a:graphic>
          <a:graphicData uri="http://schemas.openxmlformats.org/drawingml/2006/table">
            <a:tbl>
              <a:tblPr/>
              <a:tblGrid>
                <a:gridCol w="1260000"/>
                <a:gridCol w="258967"/>
                <a:gridCol w="288000"/>
                <a:gridCol w="1296000"/>
                <a:gridCol w="1260000"/>
                <a:gridCol w="648072"/>
                <a:gridCol w="648000"/>
                <a:gridCol w="792000"/>
                <a:gridCol w="900000"/>
                <a:gridCol w="756000"/>
                <a:gridCol w="684000"/>
              </a:tblGrid>
              <a:tr h="21811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ARTIKELNUMMERN / PART NUMBERS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265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exkl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MwSt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excl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1290 Super 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Adventure 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Slip on (Schalldämpfer mit VBR)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slip on (muffler with connecting tube)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REMUS 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0584682 658017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615,00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1290 Super 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Adventure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mit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incl.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heat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protecting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shield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REMUS 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0584782 658017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645,00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1290 Super 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Adventure 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Slip on (Schalldämpfer)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slip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on (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muffler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094682 658017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728,00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6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118 kW, KTM Adventure,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inkl. CARBON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incl. CARBON heat protecting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094482 658017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806,00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7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094882 658017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790,00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- Krümmer (2-1) ohne Kat. anstelle Serienkrümmer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header (2-1) no cat. instead of original header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0101 658013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512,00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586</Words>
  <Application>Microsoft Macintosh PowerPoint</Application>
  <PresentationFormat>Bildschirmpräsentation (4:3)</PresentationFormat>
  <Paragraphs>229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Calibri</vt:lpstr>
      <vt:lpstr>Helvetica-Narrow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116</cp:revision>
  <cp:lastPrinted>2017-07-20T10:20:42Z</cp:lastPrinted>
  <dcterms:created xsi:type="dcterms:W3CDTF">2014-04-07T11:02:28Z</dcterms:created>
  <dcterms:modified xsi:type="dcterms:W3CDTF">2017-07-20T11:37:32Z</dcterms:modified>
</cp:coreProperties>
</file>