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58" r:id="rId5"/>
    <p:sldId id="260" r:id="rId6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89" userDrawn="1">
          <p15:clr>
            <a:srgbClr val="A4A3A4"/>
          </p15:clr>
        </p15:guide>
        <p15:guide id="2" pos="2103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65" autoAdjust="0"/>
  </p:normalViewPr>
  <p:slideViewPr>
    <p:cSldViewPr>
      <p:cViewPr>
        <p:scale>
          <a:sx n="130" d="100"/>
          <a:sy n="130" d="100"/>
        </p:scale>
        <p:origin x="-75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089"/>
        <p:guide orient="horz" pos="3108"/>
        <p:guide pos="2103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30.11.15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0662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30.11.15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168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081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83568" y="5373216"/>
            <a:ext cx="7992888" cy="564310"/>
          </a:xfrm>
        </p:spPr>
        <p:txBody>
          <a:bodyPr/>
          <a:lstStyle/>
          <a:p>
            <a:pPr algn="ctr">
              <a:buNone/>
            </a:pPr>
            <a:r>
              <a:rPr lang="de-AT" b="1" dirty="0" smtClean="0"/>
              <a:t>Harley-Davidson </a:t>
            </a:r>
            <a:r>
              <a:rPr lang="de-AT" b="1" dirty="0" err="1" smtClean="0"/>
              <a:t>Softail</a:t>
            </a:r>
            <a:r>
              <a:rPr lang="de-AT" b="1" dirty="0" smtClean="0"/>
              <a:t> Slim Mod. 2016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39/2015</a:t>
            </a:r>
            <a:endParaRPr lang="de-AT" sz="1800" dirty="0"/>
          </a:p>
        </p:txBody>
      </p:sp>
      <p:pic>
        <p:nvPicPr>
          <p:cNvPr id="1026" name="Picture 2" descr="H:\MC Kundeninfos 2015\02_in Arbeit\Harley Davidson Softail Slim Mod. 2016\HD-Slim2016.jpg"/>
          <p:cNvPicPr>
            <a:picLocks noChangeAspect="1" noChangeArrowheads="1"/>
          </p:cNvPicPr>
          <p:nvPr/>
        </p:nvPicPr>
        <p:blipFill>
          <a:blip r:embed="rId2" cstate="print"/>
          <a:srcRect l="2255" t="10101" r="4725" b="2751"/>
          <a:stretch>
            <a:fillRect/>
          </a:stretch>
        </p:blipFill>
        <p:spPr bwMode="auto">
          <a:xfrm>
            <a:off x="1763689" y="1556792"/>
            <a:ext cx="5210602" cy="3827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714480" y="5786454"/>
            <a:ext cx="5905500" cy="288925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sp>
        <p:nvSpPr>
          <p:cNvPr id="7" name="Textfeld 8"/>
          <p:cNvSpPr txBox="1"/>
          <p:nvPr/>
        </p:nvSpPr>
        <p:spPr>
          <a:xfrm>
            <a:off x="683568" y="429309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CAN-Bus gesteuertes Klappensystem / CAN-bus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valve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Soundmodulation per Taster / Sound </a:t>
            </a:r>
            <a:r>
              <a:rPr lang="de-DE" dirty="0" err="1" smtClean="0"/>
              <a:t>modulation</a:t>
            </a:r>
            <a:r>
              <a:rPr lang="de-DE" dirty="0" smtClean="0"/>
              <a:t> via push </a:t>
            </a:r>
            <a:r>
              <a:rPr lang="de-DE" dirty="0" err="1" smtClean="0"/>
              <a:t>button</a:t>
            </a:r>
            <a:r>
              <a:rPr lang="de-DE" dirty="0" smtClean="0"/>
              <a:t> </a:t>
            </a:r>
            <a:r>
              <a:rPr lang="de-DE" dirty="0" err="1" smtClean="0"/>
              <a:t>switch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Kerniger Sound / Hot </a:t>
            </a:r>
            <a:r>
              <a:rPr lang="de-DE" dirty="0" err="1" smtClean="0"/>
              <a:t>sound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Endkappen wählbar und wechselbar / </a:t>
            </a:r>
            <a:r>
              <a:rPr lang="de-DE" dirty="0" err="1" smtClean="0"/>
              <a:t>Selectable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changeable</a:t>
            </a:r>
            <a:r>
              <a:rPr lang="de-DE" dirty="0" smtClean="0"/>
              <a:t> end </a:t>
            </a:r>
            <a:r>
              <a:rPr lang="de-DE" dirty="0" err="1" smtClean="0"/>
              <a:t>caps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EG-Genehmigung / EEC </a:t>
            </a:r>
            <a:r>
              <a:rPr lang="de-DE" dirty="0" err="1" smtClean="0"/>
              <a:t>homologation</a:t>
            </a:r>
            <a:r>
              <a:rPr lang="de-DE" dirty="0" smtClean="0"/>
              <a:t> </a:t>
            </a:r>
            <a:endParaRPr lang="de-AT" dirty="0"/>
          </a:p>
        </p:txBody>
      </p:sp>
      <p:pic>
        <p:nvPicPr>
          <p:cNvPr id="2050" name="Picture 2" descr="H:\MC Kundeninfos 2015\02_in Arbeit\Harley Davidson Softail Slim Mod. 2016\HD-Slim2016-detai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28" y="1700808"/>
            <a:ext cx="3564397" cy="2376264"/>
          </a:xfrm>
          <a:prstGeom prst="rect">
            <a:avLst/>
          </a:prstGeom>
          <a:noFill/>
        </p:spPr>
      </p:pic>
      <p:pic>
        <p:nvPicPr>
          <p:cNvPr id="9" name="Picture 2" descr="H:\MC Kundeninfos 2015\02_in Arbeit\SC15-v2.jpg"/>
          <p:cNvPicPr>
            <a:picLocks noChangeAspect="1" noChangeArrowheads="1"/>
          </p:cNvPicPr>
          <p:nvPr/>
        </p:nvPicPr>
        <p:blipFill>
          <a:blip r:embed="rId3" cstate="print"/>
          <a:srcRect l="3937" t="6952" r="3538"/>
          <a:stretch>
            <a:fillRect/>
          </a:stretch>
        </p:blipFill>
        <p:spPr bwMode="auto">
          <a:xfrm>
            <a:off x="683568" y="1484784"/>
            <a:ext cx="3892345" cy="1790170"/>
          </a:xfrm>
          <a:prstGeom prst="rect">
            <a:avLst/>
          </a:prstGeom>
          <a:noFill/>
        </p:spPr>
      </p:pic>
      <p:pic>
        <p:nvPicPr>
          <p:cNvPr id="10" name="Picture 3" descr="H:\MC Kundeninfos 2015\02_in Arbeit\Taster-SC15-NEU.jpg"/>
          <p:cNvPicPr>
            <a:picLocks noChangeAspect="1" noChangeArrowheads="1"/>
          </p:cNvPicPr>
          <p:nvPr/>
        </p:nvPicPr>
        <p:blipFill>
          <a:blip r:embed="rId4" cstate="print"/>
          <a:srcRect l="3932" t="74045" r="3932" b="4314"/>
          <a:stretch>
            <a:fillRect/>
          </a:stretch>
        </p:blipFill>
        <p:spPr bwMode="auto">
          <a:xfrm>
            <a:off x="683568" y="3212976"/>
            <a:ext cx="3888432" cy="897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156176" y="1268760"/>
            <a:ext cx="2736304" cy="503238"/>
          </a:xfrm>
        </p:spPr>
        <p:txBody>
          <a:bodyPr/>
          <a:lstStyle/>
          <a:p>
            <a:pPr algn="r">
              <a:buNone/>
            </a:pPr>
            <a:r>
              <a:rPr lang="de-DE" sz="1800" b="1" dirty="0" smtClean="0"/>
              <a:t>Endkappen / end </a:t>
            </a:r>
            <a:r>
              <a:rPr lang="de-DE" sz="1800" b="1" dirty="0" err="1" smtClean="0"/>
              <a:t>caps</a:t>
            </a:r>
            <a:endParaRPr lang="de-AT" sz="1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5" y="1771998"/>
            <a:ext cx="8838891" cy="414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436096" y="5733256"/>
            <a:ext cx="3528120" cy="432246"/>
          </a:xfrm>
        </p:spPr>
        <p:txBody>
          <a:bodyPr/>
          <a:lstStyle/>
          <a:p>
            <a:pPr algn="r"/>
            <a:r>
              <a:rPr lang="de-AT" dirty="0" smtClean="0"/>
              <a:t>Technische Änderungen und Irrtümer bleiben vorbehalten.</a:t>
            </a:r>
          </a:p>
          <a:p>
            <a:pPr algn="r"/>
            <a:r>
              <a:rPr lang="de-AT" dirty="0" err="1" smtClean="0"/>
              <a:t>Subject</a:t>
            </a:r>
            <a:r>
              <a:rPr lang="de-AT" dirty="0" smtClean="0"/>
              <a:t> to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and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  <p:pic>
        <p:nvPicPr>
          <p:cNvPr id="1026" name="Picture 2" descr="H:\MC Kundeninfos 2015\02_in Arbeit\HD Softail Deluxe SC 15\Softail_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44501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152873"/>
            <a:ext cx="4681884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sp>
        <p:nvSpPr>
          <p:cNvPr id="26" name="Tabellenplatzhalter 23"/>
          <p:cNvSpPr>
            <a:spLocks noGrp="1"/>
          </p:cNvSpPr>
          <p:nvPr/>
        </p:nvSpPr>
        <p:spPr>
          <a:xfrm>
            <a:off x="143669" y="1808956"/>
            <a:ext cx="8856662" cy="3240088"/>
          </a:xfrm>
          <a:prstGeom prst="rect">
            <a:avLst/>
          </a:prstGeom>
        </p:spPr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404948084"/>
              </p:ext>
            </p:extLst>
          </p:nvPr>
        </p:nvGraphicFramePr>
        <p:xfrm>
          <a:off x="71835" y="1503265"/>
          <a:ext cx="9000330" cy="4797589"/>
        </p:xfrm>
        <a:graphic>
          <a:graphicData uri="http://schemas.openxmlformats.org/drawingml/2006/table">
            <a:tbl>
              <a:tblPr/>
              <a:tblGrid>
                <a:gridCol w="1335085"/>
                <a:gridCol w="269321"/>
                <a:gridCol w="294641"/>
                <a:gridCol w="1878329"/>
                <a:gridCol w="1712593"/>
                <a:gridCol w="570865"/>
                <a:gridCol w="699771"/>
                <a:gridCol w="764223"/>
                <a:gridCol w="764223"/>
                <a:gridCol w="711279"/>
              </a:tblGrid>
              <a:tr h="203341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year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Ømm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Typ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Mantel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sleeve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Setartikelnummer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version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setpartnumber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7728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SOFTAIL, FS2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CUSTOM Schalldämpfer und Design der Endkappen wählbar, beides nur in Kombination montierbar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CUSTOM exhaust and selectable end cap design only fits as a complete system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FLSTN Softail Deluxe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11-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2 x CUSTOM Schalldämpfer inkl. Kat. ohne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Endkappe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2 x CUSTOM exhaust incl. cat., no end cap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Edelstahl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chrom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007152 230211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971,00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FLS Softail Slim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12-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007752 230211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971,00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FLSTSB Cross Bones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11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2 x CUSTOM Schalldämpfer inkl. Kat. ohne Endkappe 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2 x CUSTOM exhaust incl. cat., no end cap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Edelstahl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chrom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007152 260211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1332,00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FXS Blackline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11-13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MCS - System** - (nicht für FXS Blackline und FLSS Softail Slim S)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effectLst/>
                          <a:latin typeface="Calibri"/>
                          <a:cs typeface="Calibri"/>
                        </a:rPr>
                        <a:t>MCS - system** - (not for FXS Blackline and FLSS Softail Slim S)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007752 260211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1332,00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FLSS Softail Slim S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2 x CUSTOM Schalldämpfer inkl. Kat. ohne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Endkappe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2 x CUSTOM exhaust incl. cat., no end cap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007152 290211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1578,00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*SC15 - (CAN-BUS gesteuertes Klappensystem) - (nicht für FXS </a:t>
                      </a:r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Blackline</a:t>
                      </a: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effectLst/>
                          <a:latin typeface="Calibri"/>
                          <a:cs typeface="Calibri"/>
                        </a:rPr>
                        <a:t>*SC15 - (CAN-BUS actuated sound system) - (not for FXS Blackline)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007752 290211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1578,00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Wählbare Endkappen müssen extra bestellt werden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effectLst/>
                          <a:latin typeface="Calibri"/>
                          <a:cs typeface="Calibri"/>
                        </a:rPr>
                        <a:t>Selectable end caps must be ordered separately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Endkappe</a:t>
                      </a:r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 Slash Cut (2 Stk.) 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end cap slash-cut (2 pcs.) 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EK01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EK71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Endkappe Perforated (2 Stk.) 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end cap perforated (2 pcs.) 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EK02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EK72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Endkappe Tapered (2 Stk.)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end cap tapered (2 pcs.)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chrome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EK03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EK73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Endkappe Straight End (2 Stk.) 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end cap straight end (2 pcs.)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EK04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EK74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Endkappe Rolled Up (2 Stk.) 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end cap rolled up (2 pcs.)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EK05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EK75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Endkappe Sniper (2 Stk.)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end cap sniper (2 pcs.)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EK76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124,00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FLAP-KILL (Deaktivierungsstecker für Serienklappe)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FLAP-KILL (deactivating plug for serial valve)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Race (no EG/ABE/EEC)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HD001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20,00</a:t>
                      </a:r>
                    </a:p>
                  </a:txBody>
                  <a:tcPr marL="45720" marR="4572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Preise 2016 in Euro exkl. MwSt. / Prices 2016 in Euro excl. VAT!</a:t>
                      </a:r>
                    </a:p>
                  </a:txBody>
                  <a:tcPr marL="45720" marR="45720" marT="25200" marB="1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25200" marB="1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25200" marB="18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25200" marB="18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marT="25200" marB="18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**MCS-System</a:t>
                      </a:r>
                    </a:p>
                  </a:txBody>
                  <a:tcPr marL="45720" marR="45720" marT="25200" marB="18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gridSpan="9">
                  <a:txBody>
                    <a:bodyPr/>
                    <a:lstStyle/>
                    <a:p>
                      <a:pPr algn="l" fontAlgn="t"/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Das Aktivieren der mechanischen Klappe (MCS) des EG-genehmigten Schalldämpfers ist laut EG Genehmigung nicht zulässig. Außerdem erhöhen sich beim Verstellen / Öffnen der Klappe die Geräuschwerte. Aufgrund dieses Eingriffes, d.h. wenn die Klappenstellung verändert wird, ist der Betrieb des Fahrzeuges auf öffentlichen Straßen bzw. im Geltungsbereich der STVO/STVZO nicht zulässig. The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activation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of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the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mechanical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valve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(MCS)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of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the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EEC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homologated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exhaust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is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not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permitted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according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to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homologation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documents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. The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increase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in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sound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once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the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valve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is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activated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too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loud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for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public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road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usage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not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permissable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according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to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the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road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transport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authority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45720" marR="45720" marT="25200" marB="18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marT="252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26048"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marT="252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745</Words>
  <Application>Microsoft Macintosh PowerPoint</Application>
  <PresentationFormat>Bildschirmpräsentation (4:3)</PresentationFormat>
  <Paragraphs>236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93</cp:revision>
  <cp:lastPrinted>2015-11-30T08:32:02Z</cp:lastPrinted>
  <dcterms:created xsi:type="dcterms:W3CDTF">2014-04-07T11:02:28Z</dcterms:created>
  <dcterms:modified xsi:type="dcterms:W3CDTF">2015-11-30T12:54:00Z</dcterms:modified>
</cp:coreProperties>
</file>