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65" r:id="rId3"/>
    <p:sldId id="263" r:id="rId4"/>
    <p:sldId id="266" r:id="rId5"/>
    <p:sldId id="259" r:id="rId6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8" autoAdjust="0"/>
    <p:restoredTop sz="94580" autoAdjust="0"/>
  </p:normalViewPr>
  <p:slideViewPr>
    <p:cSldViewPr>
      <p:cViewPr>
        <p:scale>
          <a:sx n="168" d="100"/>
          <a:sy n="168" d="100"/>
        </p:scale>
        <p:origin x="123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25.09.17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25.09.17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696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3814" r="19288" b="143"/>
          <a:stretch/>
        </p:blipFill>
        <p:spPr>
          <a:xfrm>
            <a:off x="2613811" y="1786536"/>
            <a:ext cx="5126541" cy="4090736"/>
          </a:xfrm>
          <a:prstGeom prst="rect">
            <a:avLst/>
          </a:prstGeom>
        </p:spPr>
      </p:pic>
      <p:sp>
        <p:nvSpPr>
          <p:cNvPr id="12" name="Parallelogramm 11"/>
          <p:cNvSpPr/>
          <p:nvPr/>
        </p:nvSpPr>
        <p:spPr>
          <a:xfrm>
            <a:off x="-468560" y="1773575"/>
            <a:ext cx="2996643" cy="1655425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143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79512" y="5690874"/>
            <a:ext cx="8714332" cy="503584"/>
          </a:xfrm>
        </p:spPr>
        <p:txBody>
          <a:bodyPr/>
          <a:lstStyle/>
          <a:p>
            <a:pPr>
              <a:buNone/>
            </a:pPr>
            <a:r>
              <a:rPr lang="de-AT" sz="1800" b="1" dirty="0" err="1" smtClean="0"/>
              <a:t>Ducati</a:t>
            </a:r>
            <a:r>
              <a:rPr lang="de-AT" sz="1800" b="1" dirty="0" smtClean="0"/>
              <a:t> Monster 1200 / S / R Mod. 2017 </a:t>
            </a:r>
            <a:r>
              <a:rPr lang="en-US" sz="1800" b="1" dirty="0" smtClean="0"/>
              <a:t>RACING </a:t>
            </a:r>
            <a:r>
              <a:rPr lang="en-US" sz="1800" b="1" dirty="0"/>
              <a:t>EXHAUST OPTIONS FOR EXPORT </a:t>
            </a:r>
            <a:r>
              <a:rPr lang="en-US" sz="1800" b="1" dirty="0" smtClean="0"/>
              <a:t>ONLY</a:t>
            </a:r>
            <a:endParaRPr lang="de-AT" sz="1800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18-RACE/2017</a:t>
            </a:r>
            <a:endParaRPr lang="de-AT" sz="1800" dirty="0"/>
          </a:p>
        </p:txBody>
      </p:sp>
      <p:sp>
        <p:nvSpPr>
          <p:cNvPr id="6" name="Textfeld 5"/>
          <p:cNvSpPr txBox="1"/>
          <p:nvPr/>
        </p:nvSpPr>
        <p:spPr>
          <a:xfrm>
            <a:off x="-252536" y="1700808"/>
            <a:ext cx="262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smtClean="0">
                <a:solidFill>
                  <a:schemeClr val="bg1"/>
                </a:solidFill>
              </a:rPr>
              <a:t>+ 5,4 PS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252535" y="2708920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- 3,2 kg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252535" y="220486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+ </a:t>
            </a:r>
            <a:r>
              <a:rPr lang="de-AT" sz="3600" b="1" spc="-150" dirty="0" smtClean="0">
                <a:solidFill>
                  <a:schemeClr val="bg1"/>
                </a:solidFill>
              </a:rPr>
              <a:t>4,0 </a:t>
            </a:r>
            <a:r>
              <a:rPr lang="de-AT" sz="3600" b="1" spc="-150" dirty="0" err="1" smtClean="0">
                <a:solidFill>
                  <a:schemeClr val="bg1"/>
                </a:solidFill>
              </a:rPr>
              <a:t>Nm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54626"/>
              </p:ext>
            </p:extLst>
          </p:nvPr>
        </p:nvGraphicFramePr>
        <p:xfrm>
          <a:off x="5073728" y="4442864"/>
          <a:ext cx="3757479" cy="1203960"/>
        </p:xfrm>
        <a:graphic>
          <a:graphicData uri="http://schemas.openxmlformats.org/drawingml/2006/table">
            <a:tbl>
              <a:tblPr/>
              <a:tblGrid>
                <a:gridCol w="735687"/>
                <a:gridCol w="735687"/>
                <a:gridCol w="328827"/>
                <a:gridCol w="432048"/>
                <a:gridCol w="774447"/>
                <a:gridCol w="750783"/>
              </a:tblGrid>
              <a:tr h="21602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Weight</a:t>
                      </a:r>
                      <a:r>
                        <a:rPr lang="de-AT" sz="900" b="1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+mj-lt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+mj-lt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err="1" smtClean="0">
                          <a:latin typeface="+mj-lt"/>
                        </a:rPr>
                        <a:t>sleeve</a:t>
                      </a:r>
                      <a:endParaRPr lang="de-AT" sz="800" b="0" i="0" u="none" strike="noStrike" dirty="0"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+mj-lt"/>
                        </a:rPr>
                        <a:t/>
                      </a:r>
                      <a:br>
                        <a:rPr lang="de-AT" sz="800" b="1" i="0" u="none" strike="noStrike" dirty="0" smtClean="0">
                          <a:latin typeface="+mj-lt"/>
                        </a:rPr>
                      </a:br>
                      <a:r>
                        <a:rPr lang="de-AT" sz="800" b="1" i="0" u="none" strike="noStrike" dirty="0" err="1" smtClean="0">
                          <a:latin typeface="+mj-lt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+mj-lt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+mj-lt"/>
                        </a:rPr>
                        <a:t>steel</a:t>
                      </a:r>
                      <a:endParaRPr lang="de-AT" sz="800" b="1" i="0" u="none" strike="noStrike" dirty="0" smtClean="0">
                        <a:latin typeface="+mj-lt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+mj-lt"/>
                        </a:rPr>
                        <a:t/>
                      </a:r>
                      <a:br>
                        <a:rPr lang="de-AT" sz="800" b="1" i="0" u="none" strike="noStrike" dirty="0" smtClean="0">
                          <a:latin typeface="+mj-lt"/>
                        </a:rPr>
                      </a:br>
                      <a:r>
                        <a:rPr lang="de-AT" sz="800" b="1" i="0" u="none" strike="noStrike" dirty="0" err="1" smtClean="0">
                          <a:latin typeface="+mj-lt"/>
                        </a:rPr>
                        <a:t>titanium</a:t>
                      </a:r>
                      <a:endParaRPr lang="de-AT" sz="800" b="1" i="0" u="none" strike="noStrike" dirty="0" smtClean="0">
                        <a:latin typeface="+mj-lt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baseline="0" dirty="0" err="1" smtClean="0">
                          <a:latin typeface="+mj-lt"/>
                        </a:rPr>
                        <a:t>connecting</a:t>
                      </a:r>
                      <a:r>
                        <a:rPr lang="de-AT" sz="800" b="0" i="0" u="none" strike="noStrike" baseline="0" dirty="0" smtClean="0">
                          <a:latin typeface="+mj-lt"/>
                        </a:rPr>
                        <a:t> </a:t>
                      </a:r>
                      <a:r>
                        <a:rPr lang="de-AT" sz="800" b="0" i="0" u="none" strike="noStrike" baseline="0" dirty="0" err="1" smtClean="0">
                          <a:latin typeface="+mj-lt"/>
                        </a:rPr>
                        <a:t>tube</a:t>
                      </a:r>
                      <a:r>
                        <a:rPr lang="de-AT" sz="800" b="0" i="0" u="none" strike="noStrike" baseline="0" dirty="0" smtClean="0">
                          <a:latin typeface="+mj-lt"/>
                        </a:rPr>
                        <a:t> </a:t>
                      </a:r>
                      <a:r>
                        <a:rPr lang="de-AT" sz="800" b="0" i="0" u="none" strike="noStrike" baseline="0" dirty="0" err="1" smtClean="0">
                          <a:latin typeface="+mj-lt"/>
                        </a:rPr>
                        <a:t>no</a:t>
                      </a:r>
                      <a:r>
                        <a:rPr lang="de-AT" sz="800" b="0" i="0" u="none" strike="noStrike" baseline="0" dirty="0" smtClean="0">
                          <a:latin typeface="+mj-lt"/>
                        </a:rPr>
                        <a:t> </a:t>
                      </a:r>
                      <a:r>
                        <a:rPr lang="de-AT" sz="800" b="0" i="0" u="none" strike="noStrike" baseline="0" dirty="0" err="1" smtClean="0">
                          <a:latin typeface="+mj-lt"/>
                        </a:rPr>
                        <a:t>cat</a:t>
                      </a:r>
                      <a:r>
                        <a:rPr lang="de-AT" sz="800" b="0" i="0" u="none" strike="noStrike" baseline="0" dirty="0" smtClean="0">
                          <a:latin typeface="+mj-lt"/>
                        </a:rPr>
                        <a:t>.</a:t>
                      </a:r>
                      <a:endParaRPr lang="de-AT" sz="800" b="0" i="0" u="none" strike="noStrike" dirty="0"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+mj-lt"/>
                        </a:rPr>
                        <a:t>5,50</a:t>
                      </a:r>
                      <a:endParaRPr lang="de-AT" sz="800" b="1" i="0" u="none" strike="noStrike" dirty="0"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0,80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err="1" smtClean="0">
                          <a:latin typeface="+mj-lt"/>
                        </a:rPr>
                        <a:t>silencer</a:t>
                      </a:r>
                      <a:endParaRPr lang="de-AT" sz="800" b="0" i="0" u="none" strike="noStrike" dirty="0"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2,00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+mj-lt"/>
                        </a:rPr>
                        <a:t>1,90</a:t>
                      </a:r>
                      <a:endParaRPr lang="de-AT" sz="800" b="1" i="0" u="none" strike="noStrike" dirty="0"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3814" r="19288" b="5215"/>
          <a:stretch/>
        </p:blipFill>
        <p:spPr>
          <a:xfrm>
            <a:off x="283364" y="2057784"/>
            <a:ext cx="4790364" cy="362062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28" y="2057784"/>
            <a:ext cx="3757479" cy="2114208"/>
          </a:xfrm>
          <a:prstGeom prst="rect">
            <a:avLst/>
          </a:prstGeom>
        </p:spPr>
      </p:pic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572000" y="1228525"/>
            <a:ext cx="4464224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RACING </a:t>
            </a:r>
            <a:r>
              <a:rPr lang="de-AT" sz="1800" b="1" dirty="0" err="1" smtClean="0"/>
              <a:t>black</a:t>
            </a:r>
            <a:r>
              <a:rPr lang="de-AT" sz="1800" b="1" dirty="0" smtClean="0"/>
              <a:t> HYPERCONE</a:t>
            </a:r>
            <a:endParaRPr lang="de-AT" sz="1800" b="1" dirty="0"/>
          </a:p>
        </p:txBody>
      </p:sp>
    </p:spTree>
    <p:extLst>
      <p:ext uri="{BB962C8B-B14F-4D97-AF65-F5344CB8AC3E}">
        <p14:creationId xmlns:p14="http://schemas.microsoft.com/office/powerpoint/2010/main" val="2812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1248"/>
            <a:ext cx="3711313" cy="208823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3814" r="20074" b="5214"/>
          <a:stretch/>
        </p:blipFill>
        <p:spPr>
          <a:xfrm>
            <a:off x="179512" y="2050960"/>
            <a:ext cx="4668334" cy="3528392"/>
          </a:xfrm>
          <a:prstGeom prst="rect">
            <a:avLst/>
          </a:prstGeom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633596"/>
              </p:ext>
            </p:extLst>
          </p:nvPr>
        </p:nvGraphicFramePr>
        <p:xfrm>
          <a:off x="5073728" y="4442864"/>
          <a:ext cx="3757479" cy="1203960"/>
        </p:xfrm>
        <a:graphic>
          <a:graphicData uri="http://schemas.openxmlformats.org/drawingml/2006/table">
            <a:tbl>
              <a:tblPr/>
              <a:tblGrid>
                <a:gridCol w="735687"/>
                <a:gridCol w="735687"/>
                <a:gridCol w="328827"/>
                <a:gridCol w="432048"/>
                <a:gridCol w="774447"/>
                <a:gridCol w="750783"/>
              </a:tblGrid>
              <a:tr h="21602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Weight</a:t>
                      </a:r>
                      <a:r>
                        <a:rPr lang="de-AT" sz="900" b="1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+mj-lt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+mj-lt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err="1" smtClean="0">
                          <a:latin typeface="+mj-lt"/>
                        </a:rPr>
                        <a:t>sleeve</a:t>
                      </a:r>
                      <a:endParaRPr lang="de-AT" sz="800" b="0" i="0" u="none" strike="noStrike" dirty="0"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+mj-lt"/>
                        </a:rPr>
                        <a:t/>
                      </a:r>
                      <a:br>
                        <a:rPr lang="de-AT" sz="800" b="1" i="0" u="none" strike="noStrike" dirty="0" smtClean="0">
                          <a:latin typeface="+mj-lt"/>
                        </a:rPr>
                      </a:br>
                      <a:r>
                        <a:rPr lang="de-AT" sz="800" b="1" i="0" u="none" strike="noStrike" dirty="0" err="1" smtClean="0">
                          <a:latin typeface="+mj-lt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+mj-lt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+mj-lt"/>
                        </a:rPr>
                        <a:t>steel</a:t>
                      </a:r>
                      <a:endParaRPr lang="de-AT" sz="800" b="1" i="0" u="none" strike="noStrike" dirty="0" smtClean="0">
                        <a:latin typeface="+mj-lt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+mj-lt"/>
                        </a:rPr>
                        <a:t> </a:t>
                      </a:r>
                      <a:br>
                        <a:rPr lang="de-AT" sz="800" b="1" i="0" u="none" strike="noStrike" dirty="0" smtClean="0">
                          <a:latin typeface="+mj-lt"/>
                        </a:rPr>
                      </a:br>
                      <a:r>
                        <a:rPr lang="de-AT" sz="800" b="1" i="0" u="none" strike="noStrike" dirty="0" err="1" smtClean="0">
                          <a:latin typeface="+mj-lt"/>
                        </a:rPr>
                        <a:t>titanium</a:t>
                      </a:r>
                      <a:endParaRPr lang="de-AT" sz="800" b="1" i="0" u="none" strike="noStrike" dirty="0" smtClean="0">
                        <a:latin typeface="+mj-lt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baseline="0" dirty="0" err="1" smtClean="0">
                          <a:latin typeface="+mj-lt"/>
                        </a:rPr>
                        <a:t>connecting</a:t>
                      </a:r>
                      <a:r>
                        <a:rPr lang="de-AT" sz="800" b="0" i="0" u="none" strike="noStrike" baseline="0" dirty="0" smtClean="0">
                          <a:latin typeface="+mj-lt"/>
                        </a:rPr>
                        <a:t> </a:t>
                      </a:r>
                      <a:r>
                        <a:rPr lang="de-AT" sz="800" b="0" i="0" u="none" strike="noStrike" baseline="0" dirty="0" err="1" smtClean="0">
                          <a:latin typeface="+mj-lt"/>
                        </a:rPr>
                        <a:t>tube</a:t>
                      </a:r>
                      <a:r>
                        <a:rPr lang="de-AT" sz="800" b="0" i="0" u="none" strike="noStrike" baseline="0" dirty="0" smtClean="0">
                          <a:latin typeface="+mj-lt"/>
                        </a:rPr>
                        <a:t> </a:t>
                      </a:r>
                      <a:r>
                        <a:rPr lang="de-AT" sz="800" b="0" i="0" u="none" strike="noStrike" baseline="0" dirty="0" err="1" smtClean="0">
                          <a:latin typeface="+mj-lt"/>
                        </a:rPr>
                        <a:t>no</a:t>
                      </a:r>
                      <a:r>
                        <a:rPr lang="de-AT" sz="800" b="0" i="0" u="none" strike="noStrike" baseline="0" dirty="0" smtClean="0">
                          <a:latin typeface="+mj-lt"/>
                        </a:rPr>
                        <a:t> </a:t>
                      </a:r>
                      <a:r>
                        <a:rPr lang="de-AT" sz="800" b="0" i="0" u="none" strike="noStrike" baseline="0" dirty="0" err="1" smtClean="0">
                          <a:latin typeface="+mj-lt"/>
                        </a:rPr>
                        <a:t>cat</a:t>
                      </a:r>
                      <a:r>
                        <a:rPr lang="de-AT" sz="800" b="0" i="0" u="none" strike="noStrike" baseline="0" dirty="0" smtClean="0">
                          <a:latin typeface="+mj-lt"/>
                        </a:rPr>
                        <a:t>.</a:t>
                      </a:r>
                      <a:endParaRPr lang="de-AT" sz="800" b="0" i="0" u="none" strike="noStrike" dirty="0"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+mj-lt"/>
                        </a:rPr>
                        <a:t>5,50</a:t>
                      </a:r>
                      <a:endParaRPr lang="de-AT" sz="800" b="1" i="0" u="none" strike="noStrike" dirty="0"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0,40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err="1" smtClean="0">
                          <a:latin typeface="+mj-lt"/>
                        </a:rPr>
                        <a:t>silencer</a:t>
                      </a:r>
                      <a:endParaRPr lang="de-AT" sz="800" b="0" i="0" u="none" strike="noStrike" dirty="0"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2,00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+mj-lt"/>
                        </a:rPr>
                        <a:t>1,90</a:t>
                      </a:r>
                      <a:endParaRPr lang="de-AT" sz="800" b="1" i="0" u="none" strike="noStrike" dirty="0"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RACING </a:t>
            </a:r>
            <a:r>
              <a:rPr lang="de-AT" sz="1800" b="1" dirty="0" err="1"/>
              <a:t>T</a:t>
            </a:r>
            <a:r>
              <a:rPr lang="de-AT" sz="1800" b="1" dirty="0" err="1" smtClean="0"/>
              <a:t>itanium</a:t>
            </a:r>
            <a:r>
              <a:rPr lang="de-AT" sz="1800" b="1" dirty="0" smtClean="0"/>
              <a:t> HYPERCONE</a:t>
            </a:r>
            <a:endParaRPr lang="de-AT" sz="1800" b="1" dirty="0"/>
          </a:p>
        </p:txBody>
      </p:sp>
    </p:spTree>
    <p:extLst>
      <p:ext uri="{BB962C8B-B14F-4D97-AF65-F5344CB8AC3E}">
        <p14:creationId xmlns:p14="http://schemas.microsoft.com/office/powerpoint/2010/main" val="371485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307080"/>
          </a:xfrm>
        </p:spPr>
        <p:txBody>
          <a:bodyPr/>
          <a:lstStyle/>
          <a:p>
            <a:pPr algn="r"/>
            <a:r>
              <a:rPr lang="de-AT" dirty="0" smtClean="0"/>
              <a:t>Technische Änderungen und Irrtümer bleiben vorbehalten. </a:t>
            </a:r>
            <a:r>
              <a:rPr lang="de-AT" dirty="0" err="1" smtClean="0"/>
              <a:t>Subject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6249" r="5621" b="8382"/>
          <a:stretch/>
        </p:blipFill>
        <p:spPr>
          <a:xfrm>
            <a:off x="1115616" y="1774378"/>
            <a:ext cx="6912768" cy="41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9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Part </a:t>
            </a:r>
            <a:r>
              <a:rPr lang="de-AT" sz="1800" b="1" dirty="0" err="1" smtClean="0"/>
              <a:t>numbers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5" name="Tabellenplatzhalter 4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31551129"/>
              </p:ext>
            </p:extLst>
          </p:nvPr>
        </p:nvGraphicFramePr>
        <p:xfrm>
          <a:off x="179512" y="1790291"/>
          <a:ext cx="8496945" cy="1782725"/>
        </p:xfrm>
        <a:graphic>
          <a:graphicData uri="http://schemas.openxmlformats.org/drawingml/2006/table">
            <a:tbl>
              <a:tblPr/>
              <a:tblGrid>
                <a:gridCol w="1344597"/>
                <a:gridCol w="418067"/>
                <a:gridCol w="429367"/>
                <a:gridCol w="2282423"/>
                <a:gridCol w="994323"/>
                <a:gridCol w="1107315"/>
                <a:gridCol w="892632"/>
                <a:gridCol w="1028221"/>
              </a:tblGrid>
              <a:tr h="23072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PART 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NUMBERS IN DETAIL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76872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Bj</a:t>
                      </a:r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.</a:t>
                      </a:r>
                      <a:b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year</a:t>
                      </a:r>
                      <a:endParaRPr lang="de-AT" sz="600" b="1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description</a:t>
                      </a:r>
                      <a:endParaRPr lang="de-AT" sz="600" b="1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Typ</a:t>
                      </a:r>
                      <a:b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sleeve</a:t>
                      </a:r>
                      <a:b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Artikelnummer</a:t>
                      </a:r>
                      <a:b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part 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2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Monster 1200 </a:t>
                      </a:r>
                      <a:r>
                        <a:rPr lang="de-AT" sz="600" b="1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110 kW</a:t>
                      </a:r>
                      <a:endParaRPr lang="de-AT" sz="6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17-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6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6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600" b="1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72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Monster 1200 </a:t>
                      </a:r>
                      <a:r>
                        <a:rPr lang="de-AT" sz="600" b="1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S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110</a:t>
                      </a:r>
                      <a:r>
                        <a:rPr lang="de-DE" sz="600" b="0" i="0" u="none" strike="noStrike" baseline="0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kW</a:t>
                      </a:r>
                      <a:endParaRPr lang="de-AT" sz="6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17-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stainless steel connecting tube no cat.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0105 158017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101,00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162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Monster 1200 </a:t>
                      </a:r>
                      <a:r>
                        <a:rPr lang="de-AT" sz="600" b="1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R 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117,7 </a:t>
                      </a:r>
                      <a:r>
                        <a:rPr lang="de-DE" sz="600" b="0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kW</a:t>
                      </a:r>
                      <a:endParaRPr lang="de-DE" sz="600" b="0" i="0" u="none" strike="noStrike" dirty="0" smtClean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16-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HYPERCONE </a:t>
                      </a:r>
                      <a:r>
                        <a:rPr lang="de-AT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with</a:t>
                      </a:r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removable</a:t>
                      </a:r>
                      <a:r>
                        <a:rPr lang="de-AT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sound</a:t>
                      </a:r>
                      <a:r>
                        <a:rPr lang="de-AT" sz="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insert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6783 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106365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387,00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8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HYPERCONE </a:t>
                      </a:r>
                      <a:r>
                        <a:rPr lang="de-AT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with</a:t>
                      </a:r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removable</a:t>
                      </a:r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sound</a:t>
                      </a:r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insert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titanium</a:t>
                      </a:r>
                      <a:endParaRPr lang="de-AT" sz="6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6883 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106365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457,00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en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477553"/>
              </p:ext>
            </p:extLst>
          </p:nvPr>
        </p:nvGraphicFramePr>
        <p:xfrm>
          <a:off x="179512" y="3821362"/>
          <a:ext cx="8496944" cy="1648772"/>
        </p:xfrm>
        <a:graphic>
          <a:graphicData uri="http://schemas.openxmlformats.org/drawingml/2006/table">
            <a:tbl>
              <a:tblPr/>
              <a:tblGrid>
                <a:gridCol w="1184875"/>
                <a:gridCol w="320236"/>
                <a:gridCol w="352261"/>
                <a:gridCol w="1750626"/>
                <a:gridCol w="1056781"/>
                <a:gridCol w="939361"/>
                <a:gridCol w="1003408"/>
                <a:gridCol w="982058"/>
                <a:gridCol w="907338"/>
              </a:tblGrid>
              <a:tr h="23889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SET</a:t>
                      </a:r>
                      <a:r>
                        <a:rPr lang="de-AT" sz="9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PART 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Bj</a:t>
                      </a:r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.</a:t>
                      </a:r>
                      <a:b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</a:br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year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Ømm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description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Typ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Schalldämpfer </a:t>
                      </a: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muffler</a:t>
                      </a:r>
                      <a:endParaRPr lang="de-AT" sz="600" b="1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sleeve</a:t>
                      </a:r>
                      <a:endParaRPr lang="de-AT" sz="600" b="1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Monster 1200 </a:t>
                      </a:r>
                      <a:r>
                        <a:rPr lang="de-AT" sz="600" b="1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110 kW</a:t>
                      </a:r>
                      <a:endParaRPr lang="de-AT" sz="6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17-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65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Helvetica" charset="0"/>
                          <a:cs typeface="Helvetica" charset="0"/>
                        </a:rPr>
                        <a:t>RACING slip on sport exhaust system with removable sound insert</a:t>
                      </a:r>
                      <a:endParaRPr lang="en-US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RACE</a:t>
                      </a:r>
                      <a:endParaRPr lang="de-AT" sz="6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056783 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158017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488,00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71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Monster 1200 </a:t>
                      </a:r>
                      <a:r>
                        <a:rPr lang="de-AT" sz="600" b="1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S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110</a:t>
                      </a:r>
                      <a:r>
                        <a:rPr lang="de-DE" sz="600" b="0" i="0" u="none" strike="noStrike" baseline="0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kW</a:t>
                      </a:r>
                      <a:endParaRPr lang="de-AT" sz="6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17-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6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titanium</a:t>
                      </a:r>
                      <a:endParaRPr lang="de-AT" sz="6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056883 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158017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558,00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2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Monster 1200 </a:t>
                      </a:r>
                      <a:r>
                        <a:rPr lang="de-AT" sz="600" b="1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R </a:t>
                      </a:r>
                    </a:p>
                    <a:p>
                      <a:pPr algn="l" fontAlgn="ctr"/>
                      <a:r>
                        <a:rPr lang="de-DE" sz="600" b="0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117,7 </a:t>
                      </a:r>
                      <a:r>
                        <a:rPr lang="de-DE" sz="600" b="0" i="0" u="none" strike="noStrike" dirty="0" smtClean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kW</a:t>
                      </a:r>
                      <a:endParaRPr lang="de-DE" sz="600" b="0" i="0" u="none" strike="noStrike" dirty="0" smtClean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16-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06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  <a:ea typeface="Helvetica" charset="0"/>
                          <a:cs typeface="Helvetica" charset="0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+mj-lt"/>
                        <a:ea typeface="Helvetica" charset="0"/>
                        <a:cs typeface="Helvetica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286</Words>
  <Application>Microsoft Macintosh PowerPoint</Application>
  <PresentationFormat>Bildschirmpräsentation (4:3)</PresentationFormat>
  <Paragraphs>127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Calibri</vt:lpstr>
      <vt:lpstr>Helvetica</vt:lpstr>
      <vt:lpstr>Arial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141</cp:revision>
  <cp:lastPrinted>2017-06-22T06:11:40Z</cp:lastPrinted>
  <dcterms:created xsi:type="dcterms:W3CDTF">2014-04-07T11:02:28Z</dcterms:created>
  <dcterms:modified xsi:type="dcterms:W3CDTF">2017-09-25T07:50:47Z</dcterms:modified>
</cp:coreProperties>
</file>