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5" r:id="rId3"/>
    <p:sldId id="266" r:id="rId4"/>
    <p:sldId id="267" r:id="rId5"/>
    <p:sldId id="259" r:id="rId6"/>
    <p:sldId id="268" r:id="rId7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94" autoAdjust="0"/>
    <p:restoredTop sz="94493" autoAdjust="0"/>
  </p:normalViewPr>
  <p:slideViewPr>
    <p:cSldViewPr>
      <p:cViewPr varScale="1">
        <p:scale>
          <a:sx n="132" d="100"/>
          <a:sy n="132" d="100"/>
        </p:scale>
        <p:origin x="8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26.05.17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63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26.05.17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12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084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547664" y="5589240"/>
            <a:ext cx="6480720" cy="504056"/>
          </a:xfrm>
        </p:spPr>
        <p:txBody>
          <a:bodyPr/>
          <a:lstStyle/>
          <a:p>
            <a:pPr>
              <a:buNone/>
            </a:pPr>
            <a:r>
              <a:rPr lang="de-AT" b="1" dirty="0" smtClean="0"/>
              <a:t>BMW K 1600 GT Mod. 2017 (Euro 4)</a:t>
            </a:r>
            <a:endParaRPr lang="de-AT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dirty="0" smtClean="0"/>
              <a:t>BIKE INFO </a:t>
            </a:r>
            <a:r>
              <a:rPr lang="de-AT" sz="1800" dirty="0" smtClean="0"/>
              <a:t>10</a:t>
            </a:r>
            <a:r>
              <a:rPr lang="de-AT" sz="1800" dirty="0" smtClean="0"/>
              <a:t>a/2017</a:t>
            </a:r>
            <a:endParaRPr lang="de-AT" sz="18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5214" r="19288" b="8013"/>
          <a:stretch/>
        </p:blipFill>
        <p:spPr>
          <a:xfrm>
            <a:off x="2195736" y="1704549"/>
            <a:ext cx="4824536" cy="38846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7020272" y="1340768"/>
            <a:ext cx="18735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  <a:endParaRPr lang="de-AT" sz="1800" b="1" dirty="0"/>
          </a:p>
        </p:txBody>
      </p:sp>
      <p:sp>
        <p:nvSpPr>
          <p:cNvPr id="13" name="Textplatzhalter 5"/>
          <p:cNvSpPr txBox="1">
            <a:spLocks/>
          </p:cNvSpPr>
          <p:nvPr/>
        </p:nvSpPr>
        <p:spPr>
          <a:xfrm>
            <a:off x="3023030" y="1392562"/>
            <a:ext cx="2928958" cy="3082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AT" sz="1800" dirty="0" smtClean="0"/>
              <a:t>Slip-on</a:t>
            </a:r>
            <a:r>
              <a:rPr lang="de-AT" sz="1800" b="1" dirty="0" smtClean="0"/>
              <a:t> BLACK HAWK</a:t>
            </a:r>
            <a:endParaRPr lang="de-AT" sz="1800" b="1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730271"/>
              </p:ext>
            </p:extLst>
          </p:nvPr>
        </p:nvGraphicFramePr>
        <p:xfrm>
          <a:off x="4860032" y="4551392"/>
          <a:ext cx="3937000" cy="1325880"/>
        </p:xfrm>
        <a:graphic>
          <a:graphicData uri="http://schemas.openxmlformats.org/drawingml/2006/table">
            <a:tbl>
              <a:tblPr/>
              <a:tblGrid>
                <a:gridCol w="787400"/>
                <a:gridCol w="787400"/>
                <a:gridCol w="787400"/>
                <a:gridCol w="787400"/>
                <a:gridCol w="787400"/>
              </a:tblGrid>
              <a:tr h="156592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(kg)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stock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REMUS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3528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Außenmantel / </a:t>
                      </a:r>
                      <a:r>
                        <a:rPr lang="de-AT" sz="8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sleeve</a:t>
                      </a:r>
                      <a:endParaRPr lang="de-AT" sz="8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Edelstahl</a:t>
                      </a:r>
                    </a:p>
                    <a:p>
                      <a:pPr algn="ctr" rtl="0" fontAlgn="b"/>
                      <a:r>
                        <a:rPr lang="de-AT" sz="8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stainless</a:t>
                      </a:r>
                      <a:r>
                        <a:rPr lang="de-AT" sz="8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8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steel</a:t>
                      </a:r>
                      <a:endParaRPr lang="de-AT" sz="8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764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Verbindungsrohr / </a:t>
                      </a:r>
                      <a:r>
                        <a:rPr lang="de-AT" sz="8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connecting</a:t>
                      </a:r>
                      <a:r>
                        <a:rPr lang="de-AT" sz="8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8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tube</a:t>
                      </a:r>
                      <a:endParaRPr lang="de-AT" sz="8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11,80</a:t>
                      </a:r>
                      <a:endParaRPr lang="de-AT" sz="8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1,60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26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Schalldämpfer / silencer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4,80</a:t>
                      </a:r>
                      <a:r>
                        <a:rPr lang="de-A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910907" y="5949280"/>
            <a:ext cx="5153203" cy="240190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5214" r="19288" b="8013"/>
          <a:stretch/>
        </p:blipFill>
        <p:spPr>
          <a:xfrm>
            <a:off x="395536" y="2069009"/>
            <a:ext cx="4248472" cy="351207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417" y="2172402"/>
            <a:ext cx="3948392" cy="222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4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7020272" y="1340768"/>
            <a:ext cx="18735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  <a:endParaRPr lang="de-AT" sz="1800" b="1" dirty="0"/>
          </a:p>
        </p:txBody>
      </p:sp>
      <p:sp>
        <p:nvSpPr>
          <p:cNvPr id="13" name="Textplatzhalter 5"/>
          <p:cNvSpPr txBox="1">
            <a:spLocks/>
          </p:cNvSpPr>
          <p:nvPr/>
        </p:nvSpPr>
        <p:spPr>
          <a:xfrm>
            <a:off x="3023030" y="1392562"/>
            <a:ext cx="2928958" cy="3082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AT" sz="1800" dirty="0" smtClean="0"/>
              <a:t>Slip-on</a:t>
            </a:r>
            <a:r>
              <a:rPr lang="de-AT" sz="1800" b="1" dirty="0" smtClean="0"/>
              <a:t> HEXACONE</a:t>
            </a:r>
            <a:endParaRPr lang="de-AT" sz="1800" b="1" dirty="0"/>
          </a:p>
        </p:txBody>
      </p:sp>
      <p:sp>
        <p:nvSpPr>
          <p:cNvPr id="9" name="Textplatzhalter 5"/>
          <p:cNvSpPr txBox="1">
            <a:spLocks/>
          </p:cNvSpPr>
          <p:nvPr/>
        </p:nvSpPr>
        <p:spPr>
          <a:xfrm>
            <a:off x="1910907" y="5949280"/>
            <a:ext cx="5153203" cy="2401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56426"/>
              </p:ext>
            </p:extLst>
          </p:nvPr>
        </p:nvGraphicFramePr>
        <p:xfrm>
          <a:off x="4860032" y="4581128"/>
          <a:ext cx="3937000" cy="1295400"/>
        </p:xfrm>
        <a:graphic>
          <a:graphicData uri="http://schemas.openxmlformats.org/drawingml/2006/table">
            <a:tbl>
              <a:tblPr/>
              <a:tblGrid>
                <a:gridCol w="787400"/>
                <a:gridCol w="787400"/>
                <a:gridCol w="787400"/>
                <a:gridCol w="787400"/>
                <a:gridCol w="787400"/>
              </a:tblGrid>
              <a:tr h="16235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(kg)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stock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REMUS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7640">
                <a:tc rowSpan="2"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Außenmantel / </a:t>
                      </a:r>
                      <a:r>
                        <a:rPr lang="de-AT" sz="8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sleeve</a:t>
                      </a:r>
                      <a:endParaRPr lang="de-AT" sz="8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Titan</a:t>
                      </a:r>
                      <a:endParaRPr lang="de-AT" sz="8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45860">
                <a:tc gridSpan="3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 err="1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titanium</a:t>
                      </a:r>
                      <a:endParaRPr lang="de-AT" sz="8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6764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Verbindungsrohr / connecting tube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11,80</a:t>
                      </a:r>
                      <a:endParaRPr lang="de-AT" sz="8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1,60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526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Schalldämpfer / </a:t>
                      </a:r>
                      <a:r>
                        <a:rPr lang="de-AT" sz="8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silencer</a:t>
                      </a:r>
                      <a:endParaRPr lang="de-AT" sz="8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5,00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5214" r="18500" b="9413"/>
          <a:stretch/>
        </p:blipFill>
        <p:spPr>
          <a:xfrm>
            <a:off x="323528" y="2106083"/>
            <a:ext cx="4396030" cy="343792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43253"/>
            <a:ext cx="3937000" cy="221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3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5"/>
          <p:cNvSpPr txBox="1">
            <a:spLocks/>
          </p:cNvSpPr>
          <p:nvPr/>
        </p:nvSpPr>
        <p:spPr>
          <a:xfrm>
            <a:off x="1910907" y="5949280"/>
            <a:ext cx="5153203" cy="2401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204" y="2000841"/>
            <a:ext cx="5472608" cy="3648406"/>
          </a:xfrm>
          <a:prstGeom prst="rect">
            <a:avLst/>
          </a:prstGeom>
        </p:spPr>
      </p:pic>
      <p:sp>
        <p:nvSpPr>
          <p:cNvPr id="6" name="Textplatzhalter 5"/>
          <p:cNvSpPr txBox="1">
            <a:spLocks/>
          </p:cNvSpPr>
          <p:nvPr/>
        </p:nvSpPr>
        <p:spPr>
          <a:xfrm>
            <a:off x="3023030" y="1392562"/>
            <a:ext cx="2928958" cy="3082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itchFamily="34" charset="0"/>
              <a:buNone/>
            </a:pPr>
            <a:r>
              <a:rPr lang="de-AT" sz="1800" dirty="0" smtClean="0"/>
              <a:t>Krümmer / </a:t>
            </a:r>
            <a:r>
              <a:rPr lang="de-AT" sz="1800" dirty="0" err="1" smtClean="0"/>
              <a:t>header</a:t>
            </a:r>
            <a:r>
              <a:rPr lang="de-AT" sz="1800" dirty="0" smtClean="0"/>
              <a:t> (</a:t>
            </a:r>
            <a:r>
              <a:rPr lang="de-AT" sz="1800" dirty="0" err="1" smtClean="0"/>
              <a:t>Race</a:t>
            </a:r>
            <a:r>
              <a:rPr lang="de-AT" sz="1800" dirty="0" smtClean="0"/>
              <a:t>)</a:t>
            </a:r>
            <a:endParaRPr lang="de-AT" sz="1800" b="1" dirty="0"/>
          </a:p>
        </p:txBody>
      </p:sp>
    </p:spTree>
    <p:extLst>
      <p:ext uri="{BB962C8B-B14F-4D97-AF65-F5344CB8AC3E}">
        <p14:creationId xmlns:p14="http://schemas.microsoft.com/office/powerpoint/2010/main" val="2011224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0314" y="1340768"/>
            <a:ext cx="4465860" cy="360040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im Detail / </a:t>
            </a:r>
            <a:r>
              <a:rPr lang="de-AT" sz="1800" b="1" dirty="0" err="1" smtClean="0"/>
              <a:t>Partnumbers</a:t>
            </a:r>
            <a:r>
              <a:rPr lang="de-AT" sz="1800" b="1" dirty="0" smtClean="0"/>
              <a:t> in </a:t>
            </a:r>
            <a:r>
              <a:rPr lang="de-AT" sz="1800" b="1" dirty="0" err="1" smtClean="0"/>
              <a:t>detail</a:t>
            </a:r>
            <a:endParaRPr lang="de-AT" sz="1800" b="1" dirty="0"/>
          </a:p>
        </p:txBody>
      </p:sp>
      <p:sp>
        <p:nvSpPr>
          <p:cNvPr id="8" name="Tabellenplatzhalter 6"/>
          <p:cNvSpPr txBox="1">
            <a:spLocks/>
          </p:cNvSpPr>
          <p:nvPr/>
        </p:nvSpPr>
        <p:spPr>
          <a:xfrm>
            <a:off x="179512" y="1844824"/>
            <a:ext cx="8856662" cy="3240088"/>
          </a:xfrm>
          <a:prstGeom prst="rect">
            <a:avLst/>
          </a:prstGeom>
        </p:spPr>
      </p:sp>
      <p:graphicFrame>
        <p:nvGraphicFramePr>
          <p:cNvPr id="4" name="Tabellenplatzhalter 3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1293178802"/>
              </p:ext>
            </p:extLst>
          </p:nvPr>
        </p:nvGraphicFramePr>
        <p:xfrm>
          <a:off x="107506" y="1916832"/>
          <a:ext cx="8928669" cy="2049104"/>
        </p:xfrm>
        <a:graphic>
          <a:graphicData uri="http://schemas.openxmlformats.org/drawingml/2006/table">
            <a:tbl>
              <a:tblPr/>
              <a:tblGrid>
                <a:gridCol w="1184342"/>
                <a:gridCol w="334509"/>
                <a:gridCol w="276648"/>
                <a:gridCol w="1509809"/>
                <a:gridCol w="1509809"/>
                <a:gridCol w="632854"/>
                <a:gridCol w="741344"/>
                <a:gridCol w="786547"/>
                <a:gridCol w="1039689"/>
                <a:gridCol w="913118"/>
              </a:tblGrid>
              <a:tr h="220304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ARTIKELNUMMERN IM DETAIL / PART NUMBERS IN DETAIL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1362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Bj</a:t>
                      </a:r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b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year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Ømm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description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Typ</a:t>
                      </a:r>
                      <a:b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Mantel</a:t>
                      </a:r>
                      <a:b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sleeve</a:t>
                      </a:r>
                      <a:b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version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Artikelnummer</a:t>
                      </a:r>
                      <a:b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part number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fr-FR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95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 1600 GT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Edelstahl - Verbindungsrohr links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stainless steel connecting tube left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0105 089911L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107,00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95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 1600 GTL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Edelstahl - Verbindungsrohr rechts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stainless steel connecting tube right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0105 089911R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107,00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95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118 kW, 2T16, (Euro 4)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HEXACONE links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HEXACONE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left</a:t>
                      </a:r>
                      <a:endParaRPr lang="de-AT" sz="6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Titan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titanium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4882 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104054L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600" b="1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492,00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95"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HEXACONE rechts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HEXACONE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right</a:t>
                      </a:r>
                      <a:endParaRPr lang="de-AT" sz="6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Titan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titanium</a:t>
                      </a:r>
                      <a:endParaRPr lang="de-AT" sz="6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4882 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104054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600" b="1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492,00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95"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BLACK HAWK links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BLACK HAWK left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64782 104054L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447,00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95"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BLACK HAWK rechts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BLACK HAWK right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black</a:t>
                      </a:r>
                      <a:endParaRPr lang="de-AT" sz="6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64782 104054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447,00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87">
                <a:tc>
                  <a:txBody>
                    <a:bodyPr/>
                    <a:lstStyle/>
                    <a:p>
                      <a:pPr algn="l" fontAlgn="b"/>
                      <a:r>
                        <a:rPr lang="de-AT" sz="7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7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Edelstahl - Krümmer (6-2) ohne Kat. anstelle Serienkrümmer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stainless steel header (6-2) no cat. instead of original header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Race (no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0101 089911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928,00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95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Preise 2017 in Euro exkl. MwSt. / Prices 2017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Irrtum und Änderung vorbehalten / Errors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and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omission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excepted</a:t>
                      </a:r>
                      <a:endParaRPr lang="de-AT" sz="6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282283" y="1340768"/>
            <a:ext cx="4681884" cy="43204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/ </a:t>
            </a:r>
            <a:r>
              <a:rPr lang="de-AT" sz="1800" b="1" dirty="0" err="1" smtClean="0"/>
              <a:t>Partnumbers</a:t>
            </a:r>
            <a:endParaRPr lang="de-AT" sz="1800" b="1" dirty="0"/>
          </a:p>
        </p:txBody>
      </p:sp>
      <p:graphicFrame>
        <p:nvGraphicFramePr>
          <p:cNvPr id="8" name="Tabellenplatzhalter 7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744098121"/>
              </p:ext>
            </p:extLst>
          </p:nvPr>
        </p:nvGraphicFramePr>
        <p:xfrm>
          <a:off x="107507" y="1916832"/>
          <a:ext cx="8928989" cy="1529511"/>
        </p:xfrm>
        <a:graphic>
          <a:graphicData uri="http://schemas.openxmlformats.org/drawingml/2006/table">
            <a:tbl>
              <a:tblPr/>
              <a:tblGrid>
                <a:gridCol w="889987"/>
                <a:gridCol w="259219"/>
                <a:gridCol w="276500"/>
                <a:gridCol w="1572597"/>
                <a:gridCol w="1641723"/>
                <a:gridCol w="630767"/>
                <a:gridCol w="673971"/>
                <a:gridCol w="743095"/>
                <a:gridCol w="743095"/>
                <a:gridCol w="743095"/>
                <a:gridCol w="754940"/>
              </a:tblGrid>
              <a:tr h="21986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ARTIKELNUMMERN / PART NUMBERS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3452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Bj</a:t>
                      </a:r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b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year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Ømm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description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Typ</a:t>
                      </a:r>
                    </a:p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Schalldämpfer </a:t>
                      </a: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muffler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Mantel</a:t>
                      </a:r>
                    </a:p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sleeve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version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Setartikelnummer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setpartnumber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EUR </a:t>
                      </a:r>
                      <a:r>
                        <a:rPr lang="fr-FR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exkl</a:t>
                      </a:r>
                      <a:r>
                        <a:rPr lang="fr-FR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 </a:t>
                      </a:r>
                      <a:r>
                        <a:rPr lang="fr-FR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MwSt</a:t>
                      </a:r>
                      <a:r>
                        <a:rPr lang="fr-FR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  <a:br>
                        <a:rPr lang="fr-FR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fr-FR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EUR </a:t>
                      </a:r>
                      <a:r>
                        <a:rPr lang="fr-FR" sz="600" b="1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excl</a:t>
                      </a:r>
                      <a:r>
                        <a:rPr lang="fr-FR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54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 1600 GT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54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Slip on links/rechts (Schalldämpfer mit VBR)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slip on left/right (muffler </a:t>
                      </a:r>
                      <a:r>
                        <a:rPr lang="en-US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inkl</a:t>
                      </a:r>
                      <a:r>
                        <a:rPr lang="en-US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. connecting tube) 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HEXACONE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Titan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titanium</a:t>
                      </a:r>
                      <a:endParaRPr lang="de-AT" sz="6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054882 089917LR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1.198,00</a:t>
                      </a:r>
                      <a:endParaRPr lang="de-AT" sz="600" b="1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25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K 1600 GTL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BLACK HAWK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black</a:t>
                      </a:r>
                      <a:endParaRPr lang="de-AT" sz="6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0564782 </a:t>
                      </a:r>
                      <a:r>
                        <a:rPr lang="de-AT" sz="600" b="0" i="0" u="none" strike="noStrike" dirty="0" smtClean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089917LR</a:t>
                      </a:r>
                      <a:endParaRPr lang="de-AT" sz="6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1.108,00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809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118 kW, 2T16, (Euro 4)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Edelstahl - Krümmer (6-2) ohne Kat. anstelle Serienkrümmer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stainless steel header (6-2) no cat. instead of original header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Race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EG/ABE/EEC)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Edelstahl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steel</a:t>
                      </a:r>
                      <a:endParaRPr lang="de-AT" sz="6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0101 089911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928,00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925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Preise 2017 in Euro exkl. MwSt. / Prices 2017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Irrtum und Änderung vorbehalten / Errors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and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omission</a:t>
                      </a:r>
                      <a:r>
                        <a:rPr lang="de-AT" sz="600" b="0" i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excepted</a:t>
                      </a:r>
                      <a:endParaRPr lang="de-AT" sz="600" b="0" i="0" u="none" strike="noStrike" dirty="0"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442</Words>
  <Application>Microsoft Macintosh PowerPoint</Application>
  <PresentationFormat>Bildschirmpräsentation (4:3)</PresentationFormat>
  <Paragraphs>181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Calibri</vt:lpstr>
      <vt:lpstr>Arial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Benjamin Druck</cp:lastModifiedBy>
  <cp:revision>112</cp:revision>
  <cp:lastPrinted>2017-05-26T06:55:18Z</cp:lastPrinted>
  <dcterms:created xsi:type="dcterms:W3CDTF">2014-04-07T11:02:28Z</dcterms:created>
  <dcterms:modified xsi:type="dcterms:W3CDTF">2017-05-26T06:55:37Z</dcterms:modified>
</cp:coreProperties>
</file>