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3" r:id="rId4"/>
    <p:sldId id="264" r:id="rId5"/>
    <p:sldId id="267" r:id="rId6"/>
    <p:sldId id="266" r:id="rId7"/>
    <p:sldId id="259" r:id="rId8"/>
    <p:sldId id="260" r:id="rId9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5" autoAdjust="0"/>
    <p:restoredTop sz="94565" autoAdjust="0"/>
  </p:normalViewPr>
  <p:slideViewPr>
    <p:cSldViewPr>
      <p:cViewPr varScale="1">
        <p:scale>
          <a:sx n="192" d="100"/>
          <a:sy n="192" d="100"/>
        </p:scale>
        <p:origin x="-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31.05.16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31.05.16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t="8126" r="27141" b="6559"/>
          <a:stretch/>
        </p:blipFill>
        <p:spPr>
          <a:xfrm>
            <a:off x="2195736" y="1412776"/>
            <a:ext cx="4752528" cy="4073595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339752" y="5389693"/>
            <a:ext cx="6554092" cy="43157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Honda CRF1000L </a:t>
            </a:r>
            <a:r>
              <a:rPr lang="de-AT" b="1" dirty="0" err="1" smtClean="0"/>
              <a:t>Africa</a:t>
            </a:r>
            <a:r>
              <a:rPr lang="de-AT" b="1" dirty="0" smtClean="0"/>
              <a:t> </a:t>
            </a:r>
            <a:r>
              <a:rPr lang="de-AT" b="1" dirty="0" err="1" smtClean="0"/>
              <a:t>Twin</a:t>
            </a:r>
            <a:r>
              <a:rPr lang="de-AT" b="1" dirty="0" smtClean="0"/>
              <a:t> Mod</a:t>
            </a:r>
            <a:r>
              <a:rPr lang="de-AT" b="1" dirty="0"/>
              <a:t>. </a:t>
            </a:r>
            <a:r>
              <a:rPr lang="de-AT" b="1" dirty="0" smtClean="0"/>
              <a:t>16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02a/2016</a:t>
            </a:r>
            <a:endParaRPr lang="de-AT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3" t="6309" r="26621" b="5346"/>
          <a:stretch/>
        </p:blipFill>
        <p:spPr>
          <a:xfrm>
            <a:off x="179512" y="1628800"/>
            <a:ext cx="4392488" cy="3925202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86236"/>
              </p:ext>
            </p:extLst>
          </p:nvPr>
        </p:nvGraphicFramePr>
        <p:xfrm>
          <a:off x="4355976" y="4869160"/>
          <a:ext cx="4693527" cy="1162050"/>
        </p:xfrm>
        <a:graphic>
          <a:graphicData uri="http://schemas.openxmlformats.org/drawingml/2006/table">
            <a:tbl>
              <a:tblPr/>
              <a:tblGrid>
                <a:gridCol w="1529494"/>
                <a:gridCol w="727364"/>
                <a:gridCol w="981941"/>
                <a:gridCol w="727364"/>
                <a:gridCol w="727364"/>
              </a:tblGrid>
              <a:tr h="1905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90500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Edelstahl /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Titan /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Carbon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stainless steel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titanium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Krümmer / </a:t>
                      </a:r>
                      <a:r>
                        <a:rPr lang="de-AT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header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3,20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3,00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4,80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3,10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2,80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2,80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77" y="1628800"/>
            <a:ext cx="422233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3" y="1480220"/>
            <a:ext cx="3857625" cy="21705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3" y="3861048"/>
            <a:ext cx="3857625" cy="217055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7"/>
            <a:ext cx="3857625" cy="217055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857625" cy="21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4207" r="25438" b="5346"/>
          <a:stretch/>
        </p:blipFill>
        <p:spPr>
          <a:xfrm>
            <a:off x="4644008" y="1711360"/>
            <a:ext cx="4371161" cy="39991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8169" r="26459" b="7421"/>
          <a:stretch/>
        </p:blipFill>
        <p:spPr>
          <a:xfrm>
            <a:off x="107504" y="1978287"/>
            <a:ext cx="4454614" cy="37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0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39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5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6791"/>
            <a:ext cx="6984776" cy="447742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405739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6" name="Tabellenplatzhalter 5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724417489"/>
              </p:ext>
            </p:extLst>
          </p:nvPr>
        </p:nvGraphicFramePr>
        <p:xfrm>
          <a:off x="179389" y="2348880"/>
          <a:ext cx="8856660" cy="2245068"/>
        </p:xfrm>
        <a:graphic>
          <a:graphicData uri="http://schemas.openxmlformats.org/drawingml/2006/table">
            <a:tbl>
              <a:tblPr/>
              <a:tblGrid>
                <a:gridCol w="1057640"/>
                <a:gridCol w="309553"/>
                <a:gridCol w="275158"/>
                <a:gridCol w="1539167"/>
                <a:gridCol w="1539167"/>
                <a:gridCol w="515922"/>
                <a:gridCol w="438534"/>
                <a:gridCol w="765284"/>
                <a:gridCol w="834074"/>
                <a:gridCol w="834074"/>
                <a:gridCol w="748087"/>
              </a:tblGrid>
              <a:tr h="21281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8702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Mantel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CRF1000L Africa Twin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14682 257016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315,00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14482 257016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396,00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14882 257016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360,00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14782 257016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343,00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Soundeinsatz mit Spark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Arrestor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sound insert with spark arrestor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 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smtClean="0">
                          <a:effectLst/>
                          <a:latin typeface="Calibri"/>
                          <a:cs typeface="Calibri"/>
                        </a:rPr>
                        <a:t>DBM233R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 41,00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22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Krümmer inkl. 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schwarzer 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Hitzeschutzabdeckung, passend auf REMUS oder original Schalldämpfer (nur mit Einsteckkat für die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Strasse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genehmigt)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header 2-1 incl.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black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heat shield,  fits to REMUS or original muffler (only incl. plug-in catalytic converter street-legal)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smtClean="0">
                          <a:effectLst/>
                          <a:latin typeface="Calibri"/>
                          <a:cs typeface="Calibri"/>
                        </a:rPr>
                        <a:t>0101 257016</a:t>
                      </a:r>
                      <a:endParaRPr lang="de-AT" sz="600" b="0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smtClean="0">
                          <a:effectLst/>
                          <a:latin typeface="Calibri"/>
                          <a:cs typeface="Calibri"/>
                        </a:rPr>
                        <a:t> 435,00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Einsteckkatalysator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plug-in catalytic converter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KAT017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140,00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6" name="Tabellenplatzhalter 5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692643430"/>
              </p:ext>
            </p:extLst>
          </p:nvPr>
        </p:nvGraphicFramePr>
        <p:xfrm>
          <a:off x="179388" y="2338970"/>
          <a:ext cx="8856662" cy="2568213"/>
        </p:xfrm>
        <a:graphic>
          <a:graphicData uri="http://schemas.openxmlformats.org/drawingml/2006/table">
            <a:tbl>
              <a:tblPr/>
              <a:tblGrid>
                <a:gridCol w="1001097"/>
                <a:gridCol w="245552"/>
                <a:gridCol w="268638"/>
                <a:gridCol w="1365157"/>
                <a:gridCol w="1440160"/>
                <a:gridCol w="252540"/>
                <a:gridCol w="107500"/>
                <a:gridCol w="387802"/>
                <a:gridCol w="648509"/>
                <a:gridCol w="696780"/>
                <a:gridCol w="822704"/>
                <a:gridCol w="822704"/>
                <a:gridCol w="797519"/>
              </a:tblGrid>
              <a:tr h="212405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de-AT" sz="700" b="1" i="0" u="none" strike="noStrike">
                        <a:solidFill>
                          <a:srgbClr val="000000"/>
                        </a:solidFill>
                        <a:effectLst/>
                        <a:latin typeface="HelveticaNeue Condensed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Schalldämpfer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Mantel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Setartikelnummer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muffler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setpartnumber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9309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CRF1000L Africa Twin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Slip on (Schalldämpfer)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slip on (muffler)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0914682 257016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315,00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9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Carbon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0914482 257016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396,00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9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0914882 257016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360,00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9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OKAMI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0914782 257016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343,00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9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Soundeinsatz mit Spark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Arrestor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sound insert with spark arrestor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 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DBM233R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41,00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414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Krümmer inkl. 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schwarzer 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Hitzeschutzabdeckung, passend auf REMUS oder original Schalldämpfer (nur mit Einsteckkat für die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Strasse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genehmigt)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header 2-1 incl.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black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heat shield,  fits to REMUS or original muffler (only incl. plug-in catalytic converter street-legal)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0101 257016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435,00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9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Einsteckkatalysator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plug-in catalytic converter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KAT017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140,00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</Words>
  <Application>Microsoft Macintosh PowerPoint</Application>
  <PresentationFormat>Bildschirmpräsentation (4:3)</PresentationFormat>
  <Paragraphs>214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115</cp:revision>
  <cp:lastPrinted>2016-05-19T09:34:46Z</cp:lastPrinted>
  <dcterms:created xsi:type="dcterms:W3CDTF">2014-04-07T11:02:28Z</dcterms:created>
  <dcterms:modified xsi:type="dcterms:W3CDTF">2016-05-31T15:34:56Z</dcterms:modified>
</cp:coreProperties>
</file>